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96" r:id="rId1"/>
  </p:sldMasterIdLst>
  <p:notesMasterIdLst>
    <p:notesMasterId r:id="rId4"/>
  </p:notesMasterIdLst>
  <p:sldIdLst>
    <p:sldId id="256" r:id="rId2"/>
    <p:sldId id="257" r:id="rId3"/>
  </p:sldIdLst>
  <p:sldSz cx="25203150" cy="32404050"/>
  <p:notesSz cx="6856413" cy="9083675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Century Gothic" panose="020B0502020202020204" pitchFamily="34" charset="0"/>
      <p:regular r:id="rId9"/>
      <p:bold r:id="rId10"/>
      <p:italic r:id="rId11"/>
      <p:boldItalic r:id="rId12"/>
    </p:embeddedFont>
    <p:embeddedFont>
      <p:font typeface="Helvetica" panose="020B0604020202020204" pitchFamily="34" charset="0"/>
      <p:regular r:id="rId13"/>
      <p:bold r:id="rId14"/>
      <p:italic r:id="rId15"/>
      <p:boldItalic r:id="rId16"/>
    </p:embeddedFont>
    <p:embeddedFont>
      <p:font typeface="Wingdings 3" panose="05040102010807070707" pitchFamily="18" charset="2"/>
      <p:regular r:id="rId17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Başlıksız Bölüm" id="{70B0BD34-DF27-4ABB-9E10-B22D1969A603}">
          <p14:sldIdLst>
            <p14:sldId id="256"/>
            <p14:sldId id="25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99CCFF"/>
    <a:srgbClr val="FFE1E1"/>
    <a:srgbClr val="FFD1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ED2B391-F428-4041-9107-971263D382B2}" v="19" dt="2021-06-01T12:21:05.421"/>
    <p1510:client id="{77DEB091-84E2-464F-9C39-E46E5275AC45}" v="142" dt="2021-06-01T10:28:37.080"/>
  </p1510:revLst>
</p1510:revInfo>
</file>

<file path=ppt/tableStyles.xml><?xml version="1.0" encoding="utf-8"?>
<a:tblStyleLst xmlns:a="http://schemas.openxmlformats.org/drawingml/2006/main" def="{C7893414-2D6D-44F7-A9B4-18CA096F78B6}">
  <a:tblStyle styleId="{C7893414-2D6D-44F7-A9B4-18CA096F78B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" d="100"/>
          <a:sy n="14" d="100"/>
        </p:scale>
        <p:origin x="230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12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font" Target="fonts/font11.fntdata"/><Relationship Id="rId23" Type="http://schemas.microsoft.com/office/2015/10/relationships/revisionInfo" Target="revisionInfo.xml"/><Relationship Id="rId10" Type="http://schemas.openxmlformats.org/officeDocument/2006/relationships/font" Target="fonts/font6.fntdata"/><Relationship Id="rId19" Type="http://schemas.openxmlformats.org/officeDocument/2006/relationships/viewProps" Target="viewProps.xml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hmet Turan" userId="da06e13fc3bc96a2" providerId="LiveId" clId="{3ED2B391-F428-4041-9107-971263D382B2}"/>
    <pc:docChg chg="modSld">
      <pc:chgData name="Ahmet Turan" userId="da06e13fc3bc96a2" providerId="LiveId" clId="{3ED2B391-F428-4041-9107-971263D382B2}" dt="2021-06-01T12:46:12.119" v="104" actId="20577"/>
      <pc:docMkLst>
        <pc:docMk/>
      </pc:docMkLst>
      <pc:sldChg chg="addSp modSp mod">
        <pc:chgData name="Ahmet Turan" userId="da06e13fc3bc96a2" providerId="LiveId" clId="{3ED2B391-F428-4041-9107-971263D382B2}" dt="2021-06-01T12:46:12.119" v="104" actId="20577"/>
        <pc:sldMkLst>
          <pc:docMk/>
          <pc:sldMk cId="0" sldId="256"/>
        </pc:sldMkLst>
        <pc:spChg chg="mod">
          <ac:chgData name="Ahmet Turan" userId="da06e13fc3bc96a2" providerId="LiveId" clId="{3ED2B391-F428-4041-9107-971263D382B2}" dt="2021-06-01T12:46:12.119" v="104" actId="20577"/>
          <ac:spMkLst>
            <pc:docMk/>
            <pc:sldMk cId="0" sldId="256"/>
            <ac:spMk id="2" creationId="{2A502209-E2BB-4530-BFB3-DA494BA2A75C}"/>
          </ac:spMkLst>
        </pc:spChg>
        <pc:spChg chg="mod">
          <ac:chgData name="Ahmet Turan" userId="da06e13fc3bc96a2" providerId="LiveId" clId="{3ED2B391-F428-4041-9107-971263D382B2}" dt="2021-06-01T12:35:06.510" v="44" actId="20577"/>
          <ac:spMkLst>
            <pc:docMk/>
            <pc:sldMk cId="0" sldId="256"/>
            <ac:spMk id="6" creationId="{D1F91AEC-79F5-4B6F-B185-0D0F587C3E5D}"/>
          </ac:spMkLst>
        </pc:spChg>
        <pc:spChg chg="mod">
          <ac:chgData name="Ahmet Turan" userId="da06e13fc3bc96a2" providerId="LiveId" clId="{3ED2B391-F428-4041-9107-971263D382B2}" dt="2021-06-01T12:42:26.313" v="51"/>
          <ac:spMkLst>
            <pc:docMk/>
            <pc:sldMk cId="0" sldId="256"/>
            <ac:spMk id="8" creationId="{E74784A7-1E06-4354-B0C9-3E08C1A9A0D0}"/>
          </ac:spMkLst>
        </pc:spChg>
        <pc:spChg chg="mod">
          <ac:chgData name="Ahmet Turan" userId="da06e13fc3bc96a2" providerId="LiveId" clId="{3ED2B391-F428-4041-9107-971263D382B2}" dt="2021-06-01T10:43:15.321" v="12" actId="1076"/>
          <ac:spMkLst>
            <pc:docMk/>
            <pc:sldMk cId="0" sldId="256"/>
            <ac:spMk id="11" creationId="{ADED2D0F-268E-493E-B938-B8D5DA24F254}"/>
          </ac:spMkLst>
        </pc:spChg>
        <pc:spChg chg="mod">
          <ac:chgData name="Ahmet Turan" userId="da06e13fc3bc96a2" providerId="LiveId" clId="{3ED2B391-F428-4041-9107-971263D382B2}" dt="2021-06-01T12:35:48.105" v="46" actId="14100"/>
          <ac:spMkLst>
            <pc:docMk/>
            <pc:sldMk cId="0" sldId="256"/>
            <ac:spMk id="84" creationId="{00000000-0000-0000-0000-000000000000}"/>
          </ac:spMkLst>
        </pc:spChg>
        <pc:graphicFrameChg chg="mod">
          <ac:chgData name="Ahmet Turan" userId="da06e13fc3bc96a2" providerId="LiveId" clId="{3ED2B391-F428-4041-9107-971263D382B2}" dt="2021-06-01T10:44:57.373" v="21" actId="14100"/>
          <ac:graphicFrameMkLst>
            <pc:docMk/>
            <pc:sldMk cId="0" sldId="256"/>
            <ac:graphicFrameMk id="22" creationId="{3ECDB078-54C5-4899-8FCF-F2DF06D8DACA}"/>
          </ac:graphicFrameMkLst>
        </pc:graphicFrameChg>
        <pc:picChg chg="mod">
          <ac:chgData name="Ahmet Turan" userId="da06e13fc3bc96a2" providerId="LiveId" clId="{3ED2B391-F428-4041-9107-971263D382B2}" dt="2021-06-01T12:31:31.389" v="42" actId="1076"/>
          <ac:picMkLst>
            <pc:docMk/>
            <pc:sldMk cId="0" sldId="256"/>
            <ac:picMk id="3" creationId="{81A42AAE-DE5E-43EF-9114-7F48B414803D}"/>
          </ac:picMkLst>
        </pc:picChg>
        <pc:picChg chg="add mod">
          <ac:chgData name="Ahmet Turan" userId="da06e13fc3bc96a2" providerId="LiveId" clId="{3ED2B391-F428-4041-9107-971263D382B2}" dt="2021-06-01T12:22:53.381" v="36" actId="14100"/>
          <ac:picMkLst>
            <pc:docMk/>
            <pc:sldMk cId="0" sldId="256"/>
            <ac:picMk id="5" creationId="{A3ED30AF-641F-4252-B266-0F7C2E689E3D}"/>
          </ac:picMkLst>
        </pc:picChg>
      </pc:sldChg>
      <pc:sldChg chg="modSp">
        <pc:chgData name="Ahmet Turan" userId="da06e13fc3bc96a2" providerId="LiveId" clId="{3ED2B391-F428-4041-9107-971263D382B2}" dt="2021-06-01T10:42:47.373" v="10"/>
        <pc:sldMkLst>
          <pc:docMk/>
          <pc:sldMk cId="204651068" sldId="257"/>
        </pc:sldMkLst>
        <pc:spChg chg="mod">
          <ac:chgData name="Ahmet Turan" userId="da06e13fc3bc96a2" providerId="LiveId" clId="{3ED2B391-F428-4041-9107-971263D382B2}" dt="2021-06-01T10:42:47.373" v="10"/>
          <ac:spMkLst>
            <pc:docMk/>
            <pc:sldMk cId="204651068" sldId="257"/>
            <ac:spMk id="2" creationId="{378D1481-B19F-403B-80FF-D8F55415E9FC}"/>
          </ac:spMkLst>
        </pc:spChg>
        <pc:spChg chg="mod">
          <ac:chgData name="Ahmet Turan" userId="da06e13fc3bc96a2" providerId="LiveId" clId="{3ED2B391-F428-4041-9107-971263D382B2}" dt="2021-06-01T10:42:47.373" v="10"/>
          <ac:spMkLst>
            <pc:docMk/>
            <pc:sldMk cId="204651068" sldId="257"/>
            <ac:spMk id="3" creationId="{74C1E84A-00E0-4AA5-99F6-B41270D1ED85}"/>
          </ac:spMkLst>
        </pc:spChg>
      </pc:sldChg>
    </pc:docChg>
  </pc:docChgLst>
  <pc:docChgLst>
    <pc:chgData name="Ahmet Turan" userId="da06e13fc3bc96a2" providerId="LiveId" clId="{77DEB091-84E2-464F-9C39-E46E5275AC45}"/>
    <pc:docChg chg="custSel addSld modSld addSection modSection">
      <pc:chgData name="Ahmet Turan" userId="da06e13fc3bc96a2" providerId="LiveId" clId="{77DEB091-84E2-464F-9C39-E46E5275AC45}" dt="2021-06-01T10:35:04.191" v="455" actId="255"/>
      <pc:docMkLst>
        <pc:docMk/>
      </pc:docMkLst>
      <pc:sldChg chg="addSp delSp modSp mod modClrScheme chgLayout">
        <pc:chgData name="Ahmet Turan" userId="da06e13fc3bc96a2" providerId="LiveId" clId="{77DEB091-84E2-464F-9C39-E46E5275AC45}" dt="2021-06-01T10:35:04.191" v="455" actId="255"/>
        <pc:sldMkLst>
          <pc:docMk/>
          <pc:sldMk cId="0" sldId="256"/>
        </pc:sldMkLst>
        <pc:spChg chg="add mod">
          <ac:chgData name="Ahmet Turan" userId="da06e13fc3bc96a2" providerId="LiveId" clId="{77DEB091-84E2-464F-9C39-E46E5275AC45}" dt="2021-05-31T19:13:34.175" v="413" actId="14100"/>
          <ac:spMkLst>
            <pc:docMk/>
            <pc:sldMk cId="0" sldId="256"/>
            <ac:spMk id="2" creationId="{2A502209-E2BB-4530-BFB3-DA494BA2A75C}"/>
          </ac:spMkLst>
        </pc:spChg>
        <pc:spChg chg="add del mod">
          <ac:chgData name="Ahmet Turan" userId="da06e13fc3bc96a2" providerId="LiveId" clId="{77DEB091-84E2-464F-9C39-E46E5275AC45}" dt="2021-05-31T10:27:42.876" v="33"/>
          <ac:spMkLst>
            <pc:docMk/>
            <pc:sldMk cId="0" sldId="256"/>
            <ac:spMk id="5" creationId="{53E9CCFF-E82D-4899-B93F-81B6A5D443EE}"/>
          </ac:spMkLst>
        </pc:spChg>
        <pc:spChg chg="add del mod ord">
          <ac:chgData name="Ahmet Turan" userId="da06e13fc3bc96a2" providerId="LiveId" clId="{77DEB091-84E2-464F-9C39-E46E5275AC45}" dt="2021-05-31T10:03:07.999" v="7" actId="700"/>
          <ac:spMkLst>
            <pc:docMk/>
            <pc:sldMk cId="0" sldId="256"/>
            <ac:spMk id="5" creationId="{9FC90CEA-C16E-405A-8C26-9D2715013B4B}"/>
          </ac:spMkLst>
        </pc:spChg>
        <pc:spChg chg="add del mod ord">
          <ac:chgData name="Ahmet Turan" userId="da06e13fc3bc96a2" providerId="LiveId" clId="{77DEB091-84E2-464F-9C39-E46E5275AC45}" dt="2021-05-31T10:03:07.999" v="7" actId="700"/>
          <ac:spMkLst>
            <pc:docMk/>
            <pc:sldMk cId="0" sldId="256"/>
            <ac:spMk id="6" creationId="{9626A41E-C6A4-4BC8-A451-E19DCC981578}"/>
          </ac:spMkLst>
        </pc:spChg>
        <pc:spChg chg="add mod">
          <ac:chgData name="Ahmet Turan" userId="da06e13fc3bc96a2" providerId="LiveId" clId="{77DEB091-84E2-464F-9C39-E46E5275AC45}" dt="2021-05-31T18:54:59.228" v="361" actId="14100"/>
          <ac:spMkLst>
            <pc:docMk/>
            <pc:sldMk cId="0" sldId="256"/>
            <ac:spMk id="6" creationId="{D1F91AEC-79F5-4B6F-B185-0D0F587C3E5D}"/>
          </ac:spMkLst>
        </pc:spChg>
        <pc:spChg chg="add del mod ord">
          <ac:chgData name="Ahmet Turan" userId="da06e13fc3bc96a2" providerId="LiveId" clId="{77DEB091-84E2-464F-9C39-E46E5275AC45}" dt="2021-05-31T10:50:32.838" v="64" actId="21"/>
          <ac:spMkLst>
            <pc:docMk/>
            <pc:sldMk cId="0" sldId="256"/>
            <ac:spMk id="7" creationId="{9E32147D-078B-42F5-93AA-C46C200B99AD}"/>
          </ac:spMkLst>
        </pc:spChg>
        <pc:spChg chg="add mod ord">
          <ac:chgData name="Ahmet Turan" userId="da06e13fc3bc96a2" providerId="LiveId" clId="{77DEB091-84E2-464F-9C39-E46E5275AC45}" dt="2021-05-31T11:26:47.518" v="119" actId="20577"/>
          <ac:spMkLst>
            <pc:docMk/>
            <pc:sldMk cId="0" sldId="256"/>
            <ac:spMk id="8" creationId="{E74784A7-1E06-4354-B0C9-3E08C1A9A0D0}"/>
          </ac:spMkLst>
        </pc:spChg>
        <pc:spChg chg="add mod">
          <ac:chgData name="Ahmet Turan" userId="da06e13fc3bc96a2" providerId="LiveId" clId="{77DEB091-84E2-464F-9C39-E46E5275AC45}" dt="2021-05-31T11:26:01.572" v="109" actId="1076"/>
          <ac:spMkLst>
            <pc:docMk/>
            <pc:sldMk cId="0" sldId="256"/>
            <ac:spMk id="10" creationId="{EEED3CE9-FC5A-4D62-8DEA-1D5FB48CECBB}"/>
          </ac:spMkLst>
        </pc:spChg>
        <pc:spChg chg="add mod">
          <ac:chgData name="Ahmet Turan" userId="da06e13fc3bc96a2" providerId="LiveId" clId="{77DEB091-84E2-464F-9C39-E46E5275AC45}" dt="2021-05-31T16:27:16.163" v="141" actId="14100"/>
          <ac:spMkLst>
            <pc:docMk/>
            <pc:sldMk cId="0" sldId="256"/>
            <ac:spMk id="11" creationId="{ADED2D0F-268E-493E-B938-B8D5DA24F254}"/>
          </ac:spMkLst>
        </pc:spChg>
        <pc:spChg chg="add del mod">
          <ac:chgData name="Ahmet Turan" userId="da06e13fc3bc96a2" providerId="LiveId" clId="{77DEB091-84E2-464F-9C39-E46E5275AC45}" dt="2021-05-31T11:06:01.241" v="68" actId="21"/>
          <ac:spMkLst>
            <pc:docMk/>
            <pc:sldMk cId="0" sldId="256"/>
            <ac:spMk id="12" creationId="{0294806D-0B4D-4D71-A702-1DDCF3F5C087}"/>
          </ac:spMkLst>
        </pc:spChg>
        <pc:spChg chg="add del mod">
          <ac:chgData name="Ahmet Turan" userId="da06e13fc3bc96a2" providerId="LiveId" clId="{77DEB091-84E2-464F-9C39-E46E5275AC45}" dt="2021-05-31T11:10:08.532" v="88" actId="21"/>
          <ac:spMkLst>
            <pc:docMk/>
            <pc:sldMk cId="0" sldId="256"/>
            <ac:spMk id="15" creationId="{71FEEC1E-6DD5-4056-A9DC-11B625707907}"/>
          </ac:spMkLst>
        </pc:spChg>
        <pc:spChg chg="add del mod">
          <ac:chgData name="Ahmet Turan" userId="da06e13fc3bc96a2" providerId="LiveId" clId="{77DEB091-84E2-464F-9C39-E46E5275AC45}" dt="2021-05-31T18:57:15.037" v="368" actId="21"/>
          <ac:spMkLst>
            <pc:docMk/>
            <pc:sldMk cId="0" sldId="256"/>
            <ac:spMk id="24" creationId="{993D30A0-F837-44F0-803F-B76CA1B14E77}"/>
          </ac:spMkLst>
        </pc:spChg>
        <pc:spChg chg="add mod">
          <ac:chgData name="Ahmet Turan" userId="da06e13fc3bc96a2" providerId="LiveId" clId="{77DEB091-84E2-464F-9C39-E46E5275AC45}" dt="2021-05-31T18:58:07.286" v="371"/>
          <ac:spMkLst>
            <pc:docMk/>
            <pc:sldMk cId="0" sldId="256"/>
            <ac:spMk id="25" creationId="{882795CF-B2C3-4BBB-99C8-27CE08DC3F85}"/>
          </ac:spMkLst>
        </pc:spChg>
        <pc:spChg chg="add mod">
          <ac:chgData name="Ahmet Turan" userId="da06e13fc3bc96a2" providerId="LiveId" clId="{77DEB091-84E2-464F-9C39-E46E5275AC45}" dt="2021-05-31T19:10:56.608" v="395" actId="1076"/>
          <ac:spMkLst>
            <pc:docMk/>
            <pc:sldMk cId="0" sldId="256"/>
            <ac:spMk id="27" creationId="{1EBFE0C3-C927-4FFE-BA5D-54A146BCCE9B}"/>
          </ac:spMkLst>
        </pc:spChg>
        <pc:spChg chg="mod">
          <ac:chgData name="Ahmet Turan" userId="da06e13fc3bc96a2" providerId="LiveId" clId="{77DEB091-84E2-464F-9C39-E46E5275AC45}" dt="2021-06-01T10:35:04.191" v="455" actId="255"/>
          <ac:spMkLst>
            <pc:docMk/>
            <pc:sldMk cId="0" sldId="256"/>
            <ac:spMk id="84" creationId="{00000000-0000-0000-0000-000000000000}"/>
          </ac:spMkLst>
        </pc:spChg>
        <pc:graphicFrameChg chg="add mod">
          <ac:chgData name="Ahmet Turan" userId="da06e13fc3bc96a2" providerId="LiveId" clId="{77DEB091-84E2-464F-9C39-E46E5275AC45}" dt="2021-05-31T18:44:57.536" v="324" actId="14100"/>
          <ac:graphicFrameMkLst>
            <pc:docMk/>
            <pc:sldMk cId="0" sldId="256"/>
            <ac:graphicFrameMk id="7" creationId="{09B0C5FE-A9BE-4CE8-BFC9-661DBE97B527}"/>
          </ac:graphicFrameMkLst>
        </pc:graphicFrameChg>
        <pc:graphicFrameChg chg="add mod">
          <ac:chgData name="Ahmet Turan" userId="da06e13fc3bc96a2" providerId="LiveId" clId="{77DEB091-84E2-464F-9C39-E46E5275AC45}" dt="2021-06-01T10:05:14.081" v="416"/>
          <ac:graphicFrameMkLst>
            <pc:docMk/>
            <pc:sldMk cId="0" sldId="256"/>
            <ac:graphicFrameMk id="9" creationId="{26E250B5-B0B3-44E8-B922-1BE6F34CF214}"/>
          </ac:graphicFrameMkLst>
        </pc:graphicFrameChg>
        <pc:graphicFrameChg chg="add mod">
          <ac:chgData name="Ahmet Turan" userId="da06e13fc3bc96a2" providerId="LiveId" clId="{77DEB091-84E2-464F-9C39-E46E5275AC45}" dt="2021-05-31T18:40:10.216" v="306" actId="14100"/>
          <ac:graphicFrameMkLst>
            <pc:docMk/>
            <pc:sldMk cId="0" sldId="256"/>
            <ac:graphicFrameMk id="14" creationId="{A9894188-649B-45BD-8C82-982449DBDC3C}"/>
          </ac:graphicFrameMkLst>
        </pc:graphicFrameChg>
        <pc:graphicFrameChg chg="add del mod">
          <ac:chgData name="Ahmet Turan" userId="da06e13fc3bc96a2" providerId="LiveId" clId="{77DEB091-84E2-464F-9C39-E46E5275AC45}" dt="2021-05-31T16:36:18.912" v="190" actId="21"/>
          <ac:graphicFrameMkLst>
            <pc:docMk/>
            <pc:sldMk cId="0" sldId="256"/>
            <ac:graphicFrameMk id="14" creationId="{DAEBE2BE-6F58-43BB-A4C7-24AAE8BF10F4}"/>
          </ac:graphicFrameMkLst>
        </pc:graphicFrameChg>
        <pc:graphicFrameChg chg="add mod">
          <ac:chgData name="Ahmet Turan" userId="da06e13fc3bc96a2" providerId="LiveId" clId="{77DEB091-84E2-464F-9C39-E46E5275AC45}" dt="2021-05-31T16:52:47.859" v="225"/>
          <ac:graphicFrameMkLst>
            <pc:docMk/>
            <pc:sldMk cId="0" sldId="256"/>
            <ac:graphicFrameMk id="17" creationId="{C2BB25B8-0F3D-4F93-AC95-BA133B2385A9}"/>
          </ac:graphicFrameMkLst>
        </pc:graphicFrameChg>
        <pc:graphicFrameChg chg="add mod">
          <ac:chgData name="Ahmet Turan" userId="da06e13fc3bc96a2" providerId="LiveId" clId="{77DEB091-84E2-464F-9C39-E46E5275AC45}" dt="2021-05-31T18:45:18.245" v="327" actId="14100"/>
          <ac:graphicFrameMkLst>
            <pc:docMk/>
            <pc:sldMk cId="0" sldId="256"/>
            <ac:graphicFrameMk id="18" creationId="{D7783E6C-34BB-46BB-957E-991648666918}"/>
          </ac:graphicFrameMkLst>
        </pc:graphicFrameChg>
        <pc:graphicFrameChg chg="add mod">
          <ac:chgData name="Ahmet Turan" userId="da06e13fc3bc96a2" providerId="LiveId" clId="{77DEB091-84E2-464F-9C39-E46E5275AC45}" dt="2021-05-31T16:54:08.720" v="236" actId="14100"/>
          <ac:graphicFrameMkLst>
            <pc:docMk/>
            <pc:sldMk cId="0" sldId="256"/>
            <ac:graphicFrameMk id="20" creationId="{7D4FE26F-DF50-4CD5-B1AC-FA4F7B50D973}"/>
          </ac:graphicFrameMkLst>
        </pc:graphicFrameChg>
        <pc:graphicFrameChg chg="add mod topLvl modGraphic">
          <ac:chgData name="Ahmet Turan" userId="da06e13fc3bc96a2" providerId="LiveId" clId="{77DEB091-84E2-464F-9C39-E46E5275AC45}" dt="2021-06-01T10:04:45.057" v="415"/>
          <ac:graphicFrameMkLst>
            <pc:docMk/>
            <pc:sldMk cId="0" sldId="256"/>
            <ac:graphicFrameMk id="22" creationId="{3ECDB078-54C5-4899-8FCF-F2DF06D8DACA}"/>
          </ac:graphicFrameMkLst>
        </pc:graphicFrameChg>
        <pc:graphicFrameChg chg="add mod">
          <ac:chgData name="Ahmet Turan" userId="da06e13fc3bc96a2" providerId="LiveId" clId="{77DEB091-84E2-464F-9C39-E46E5275AC45}" dt="2021-05-31T16:57:15.740" v="251" actId="14100"/>
          <ac:graphicFrameMkLst>
            <pc:docMk/>
            <pc:sldMk cId="0" sldId="256"/>
            <ac:graphicFrameMk id="23" creationId="{63443E74-CF15-410F-9E5E-2327AAE3B951}"/>
          </ac:graphicFrameMkLst>
        </pc:graphicFrameChg>
        <pc:graphicFrameChg chg="add mod">
          <ac:chgData name="Ahmet Turan" userId="da06e13fc3bc96a2" providerId="LiveId" clId="{77DEB091-84E2-464F-9C39-E46E5275AC45}" dt="2021-05-31T18:32:22.701" v="279" actId="14100"/>
          <ac:graphicFrameMkLst>
            <pc:docMk/>
            <pc:sldMk cId="0" sldId="256"/>
            <ac:graphicFrameMk id="26" creationId="{EE3B59EE-36B9-4AF9-8DB8-9B6EF007E8C1}"/>
          </ac:graphicFrameMkLst>
        </pc:graphicFrameChg>
        <pc:picChg chg="del mod">
          <ac:chgData name="Ahmet Turan" userId="da06e13fc3bc96a2" providerId="LiveId" clId="{77DEB091-84E2-464F-9C39-E46E5275AC45}" dt="2021-05-31T11:12:34.617" v="106" actId="21"/>
          <ac:picMkLst>
            <pc:docMk/>
            <pc:sldMk cId="0" sldId="256"/>
            <ac:picMk id="2" creationId="{499907C4-6067-43A8-BE0D-C0AC19DAA90D}"/>
          </ac:picMkLst>
        </pc:picChg>
        <pc:picChg chg="mod">
          <ac:chgData name="Ahmet Turan" userId="da06e13fc3bc96a2" providerId="LiveId" clId="{77DEB091-84E2-464F-9C39-E46E5275AC45}" dt="2021-06-01T10:02:21.022" v="414" actId="1076"/>
          <ac:picMkLst>
            <pc:docMk/>
            <pc:sldMk cId="0" sldId="256"/>
            <ac:picMk id="3" creationId="{81A42AAE-DE5E-43EF-9114-7F48B414803D}"/>
          </ac:picMkLst>
        </pc:picChg>
        <pc:picChg chg="mod">
          <ac:chgData name="Ahmet Turan" userId="da06e13fc3bc96a2" providerId="LiveId" clId="{77DEB091-84E2-464F-9C39-E46E5275AC45}" dt="2021-05-31T11:09:43.565" v="85" actId="1076"/>
          <ac:picMkLst>
            <pc:docMk/>
            <pc:sldMk cId="0" sldId="256"/>
            <ac:picMk id="4" creationId="{84B62357-04AF-4D7C-90B8-C0E6F04FCA6A}"/>
          </ac:picMkLst>
        </pc:picChg>
        <pc:picChg chg="add del mod">
          <ac:chgData name="Ahmet Turan" userId="da06e13fc3bc96a2" providerId="LiveId" clId="{77DEB091-84E2-464F-9C39-E46E5275AC45}" dt="2021-05-31T11:06:01.241" v="68" actId="21"/>
          <ac:picMkLst>
            <pc:docMk/>
            <pc:sldMk cId="0" sldId="256"/>
            <ac:picMk id="13" creationId="{FA07485F-16E9-4CB2-A7FA-CE407180A660}"/>
          </ac:picMkLst>
        </pc:picChg>
        <pc:picChg chg="add del mod">
          <ac:chgData name="Ahmet Turan" userId="da06e13fc3bc96a2" providerId="LiveId" clId="{77DEB091-84E2-464F-9C39-E46E5275AC45}" dt="2021-05-31T10:50:32.838" v="64" actId="21"/>
          <ac:picMkLst>
            <pc:docMk/>
            <pc:sldMk cId="0" sldId="256"/>
            <ac:picMk id="1026" creationId="{0D2E0EB0-C5E8-4A38-B782-8D7553DC8DF3}"/>
          </ac:picMkLst>
        </pc:picChg>
      </pc:sldChg>
      <pc:sldChg chg="new">
        <pc:chgData name="Ahmet Turan" userId="da06e13fc3bc96a2" providerId="LiveId" clId="{77DEB091-84E2-464F-9C39-E46E5275AC45}" dt="2021-05-31T10:25:05.673" v="30" actId="680"/>
        <pc:sldMkLst>
          <pc:docMk/>
          <pc:sldMk cId="204651068" sldId="257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Sayfa1!$B$1</c:f>
              <c:strCache>
                <c:ptCount val="1"/>
                <c:pt idx="0">
                  <c:v>EDUCATION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B37-49BA-A921-1C31F6834B0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B37-49BA-A921-1C31F6834B0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B37-49BA-A921-1C31F6834B0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B37-49BA-A921-1C31F6834B03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DB37-49BA-A921-1C31F6834B03}"/>
              </c:ext>
            </c:extLst>
          </c:dPt>
          <c:cat>
            <c:strRef>
              <c:f>Sayfa1!$A$2:$A$6</c:f>
              <c:strCache>
                <c:ptCount val="5"/>
                <c:pt idx="0">
                  <c:v>No Education</c:v>
                </c:pt>
                <c:pt idx="1">
                  <c:v>Primary school</c:v>
                </c:pt>
                <c:pt idx="2">
                  <c:v>Middle school</c:v>
                </c:pt>
                <c:pt idx="3">
                  <c:v>High school</c:v>
                </c:pt>
                <c:pt idx="4">
                  <c:v>Univercity</c:v>
                </c:pt>
              </c:strCache>
            </c:strRef>
          </c:cat>
          <c:val>
            <c:numRef>
              <c:f>Sayfa1!$B$2:$B$6</c:f>
              <c:numCache>
                <c:formatCode>General</c:formatCode>
                <c:ptCount val="5"/>
                <c:pt idx="0">
                  <c:v>5</c:v>
                </c:pt>
                <c:pt idx="1">
                  <c:v>33</c:v>
                </c:pt>
                <c:pt idx="2">
                  <c:v>11</c:v>
                </c:pt>
                <c:pt idx="3">
                  <c:v>16</c:v>
                </c:pt>
                <c:pt idx="4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E4E-45BA-9418-D00DBE3957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Sayfa1!$B$1</c:f>
              <c:strCache>
                <c:ptCount val="1"/>
                <c:pt idx="0">
                  <c:v>POLICYLINIC SATISFACTİON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7FD-4CDE-AE78-575B804B787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7FD-4CDE-AE78-575B804B787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7FD-4CDE-AE78-575B804B787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7FD-4CDE-AE78-575B804B787B}"/>
              </c:ext>
            </c:extLst>
          </c:dPt>
          <c:dPt>
            <c:idx val="4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7C40-4B34-8002-BFEFF85AB32E}"/>
              </c:ext>
            </c:extLst>
          </c:dPt>
          <c:cat>
            <c:strRef>
              <c:f>Sayfa1!$A$2:$A$6</c:f>
              <c:strCache>
                <c:ptCount val="5"/>
                <c:pt idx="0">
                  <c:v>0 POİNT</c:v>
                </c:pt>
                <c:pt idx="1">
                  <c:v>1 POİNT</c:v>
                </c:pt>
                <c:pt idx="2">
                  <c:v>2 POİNT</c:v>
                </c:pt>
                <c:pt idx="3">
                  <c:v>3 POİNT</c:v>
                </c:pt>
                <c:pt idx="4">
                  <c:v>4 POİNT</c:v>
                </c:pt>
              </c:strCache>
            </c:strRef>
          </c:cat>
          <c:val>
            <c:numRef>
              <c:f>Sayfa1!$B$2:$B$6</c:f>
              <c:numCache>
                <c:formatCode>General</c:formatCode>
                <c:ptCount val="5"/>
                <c:pt idx="0">
                  <c:v>1</c:v>
                </c:pt>
                <c:pt idx="1">
                  <c:v>4</c:v>
                </c:pt>
                <c:pt idx="2">
                  <c:v>17</c:v>
                </c:pt>
                <c:pt idx="3">
                  <c:v>279</c:v>
                </c:pt>
                <c:pt idx="4">
                  <c:v>1083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C40-4B34-8002-BFEFF85AB3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Sayfa1!$B$1</c:f>
              <c:strCache>
                <c:ptCount val="1"/>
                <c:pt idx="0">
                  <c:v>HOSPITAL SERVICE SATISFACTION</c:v>
                </c:pt>
              </c:strCache>
            </c:strRef>
          </c:tx>
          <c:explosion val="9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773-489B-A9AA-95FD39DC73C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773-489B-A9AA-95FD39DC73C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773-489B-A9AA-95FD39DC73C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773-489B-A9AA-95FD39DC73C1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7773-489B-A9AA-95FD39DC73C1}"/>
              </c:ext>
            </c:extLst>
          </c:dPt>
          <c:cat>
            <c:strRef>
              <c:f>Sayfa1!$A$2:$A$6</c:f>
              <c:strCache>
                <c:ptCount val="5"/>
                <c:pt idx="0">
                  <c:v>0 POINT</c:v>
                </c:pt>
                <c:pt idx="1">
                  <c:v>1 POINT</c:v>
                </c:pt>
                <c:pt idx="2">
                  <c:v>2 POINT</c:v>
                </c:pt>
                <c:pt idx="3">
                  <c:v>3 POINT</c:v>
                </c:pt>
                <c:pt idx="4">
                  <c:v>4 POINT</c:v>
                </c:pt>
              </c:strCache>
            </c:strRef>
          </c:cat>
          <c:val>
            <c:numRef>
              <c:f>Sayfa1!$B$2:$B$6</c:f>
              <c:numCache>
                <c:formatCode>General</c:formatCode>
                <c:ptCount val="5"/>
                <c:pt idx="0">
                  <c:v>2</c:v>
                </c:pt>
                <c:pt idx="1">
                  <c:v>10</c:v>
                </c:pt>
                <c:pt idx="2">
                  <c:v>47</c:v>
                </c:pt>
                <c:pt idx="3">
                  <c:v>315</c:v>
                </c:pt>
                <c:pt idx="4">
                  <c:v>1010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106-48F2-9291-C5B2CD6B1D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Sayfa1!$B$1</c:f>
              <c:strCache>
                <c:ptCount val="1"/>
                <c:pt idx="0">
                  <c:v>OTHER BUREAUCRATIC PROCEDURES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F2A-4D9F-81DF-E2F4A7A3B04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F2A-4D9F-81DF-E2F4A7A3B04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F2A-4D9F-81DF-E2F4A7A3B04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F2A-4D9F-81DF-E2F4A7A3B04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AF2A-4D9F-81DF-E2F4A7A3B04E}"/>
              </c:ext>
            </c:extLst>
          </c:dPt>
          <c:cat>
            <c:strRef>
              <c:f>Sayfa1!$A$5:$A$9</c:f>
              <c:strCache>
                <c:ptCount val="2"/>
                <c:pt idx="0">
                  <c:v>3 POİNT</c:v>
                </c:pt>
                <c:pt idx="1">
                  <c:v>4 POİNT</c:v>
                </c:pt>
              </c:strCache>
            </c:strRef>
          </c:cat>
          <c:val>
            <c:numRef>
              <c:f>Sayfa1!$B$5:$B$9</c:f>
              <c:numCache>
                <c:formatCode>General</c:formatCode>
                <c:ptCount val="5"/>
                <c:pt idx="0">
                  <c:v>148</c:v>
                </c:pt>
                <c:pt idx="1">
                  <c:v>1051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38C-42E5-9205-320C81DAE3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Sayfa1!$B$1</c:f>
              <c:strCache>
                <c:ptCount val="1"/>
                <c:pt idx="0">
                  <c:v>PERSONEL STAFF EVALUATION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FD6-44D2-AD29-417101134BC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FD6-44D2-AD29-417101134BC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FD6-44D2-AD29-417101134BC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FD6-44D2-AD29-417101134BC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0FD6-44D2-AD29-417101134BC6}"/>
              </c:ext>
            </c:extLst>
          </c:dPt>
          <c:cat>
            <c:strRef>
              <c:f>Sayfa1!$A$2:$A$6</c:f>
              <c:strCache>
                <c:ptCount val="5"/>
                <c:pt idx="0">
                  <c:v>0 POİNT</c:v>
                </c:pt>
                <c:pt idx="1">
                  <c:v>1 POİNT</c:v>
                </c:pt>
                <c:pt idx="2">
                  <c:v>2 POİNT</c:v>
                </c:pt>
                <c:pt idx="3">
                  <c:v>3 POİNT</c:v>
                </c:pt>
                <c:pt idx="4">
                  <c:v>4 POİNT</c:v>
                </c:pt>
              </c:strCache>
            </c:strRef>
          </c:cat>
          <c:val>
            <c:numRef>
              <c:f>Sayfa1!$B$2:$B$6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9</c:v>
                </c:pt>
                <c:pt idx="3">
                  <c:v>110</c:v>
                </c:pt>
                <c:pt idx="4">
                  <c:v>570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94D-4D33-BC91-94EBC7C84E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Sayfa1!$B$1</c:f>
              <c:strCache>
                <c:ptCount val="1"/>
                <c:pt idx="0">
                  <c:v>PATIENT RIGHTS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997-48A1-B8C1-620211FAA89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997-48A1-B8C1-620211FAA89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997-48A1-B8C1-620211FAA89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997-48A1-B8C1-620211FAA893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4997-48A1-B8C1-620211FAA893}"/>
              </c:ext>
            </c:extLst>
          </c:dPt>
          <c:cat>
            <c:strRef>
              <c:f>Sayfa1!$A$2:$A$6</c:f>
              <c:strCache>
                <c:ptCount val="5"/>
                <c:pt idx="0">
                  <c:v>0 POINT</c:v>
                </c:pt>
                <c:pt idx="1">
                  <c:v>1 POINT</c:v>
                </c:pt>
                <c:pt idx="2">
                  <c:v>2 POINT</c:v>
                </c:pt>
                <c:pt idx="3">
                  <c:v>3 POINT</c:v>
                </c:pt>
                <c:pt idx="4">
                  <c:v>4 POINT</c:v>
                </c:pt>
              </c:strCache>
            </c:strRef>
          </c:cat>
          <c:val>
            <c:numRef>
              <c:f>Sayfa1!$B$2:$B$6</c:f>
              <c:numCache>
                <c:formatCode>General</c:formatCode>
                <c:ptCount val="5"/>
                <c:pt idx="0">
                  <c:v>0</c:v>
                </c:pt>
                <c:pt idx="1">
                  <c:v>2</c:v>
                </c:pt>
                <c:pt idx="2">
                  <c:v>5</c:v>
                </c:pt>
                <c:pt idx="3">
                  <c:v>81</c:v>
                </c:pt>
                <c:pt idx="4">
                  <c:v>777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5E3-4749-AC48-5726B80B8E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Sayfa1!$B$1</c:f>
              <c:strCache>
                <c:ptCount val="1"/>
                <c:pt idx="0">
                  <c:v>CAFETERIA SERVICES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947-4362-9EFE-1EA1D52AEAD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947-4362-9EFE-1EA1D52AEAD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947-4362-9EFE-1EA1D52AEAD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947-4362-9EFE-1EA1D52AEAD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1947-4362-9EFE-1EA1D52AEAD2}"/>
              </c:ext>
            </c:extLst>
          </c:dPt>
          <c:cat>
            <c:strRef>
              <c:f>Sayfa1!$A$2:$A$6</c:f>
              <c:strCache>
                <c:ptCount val="5"/>
                <c:pt idx="0">
                  <c:v>0 POİNT</c:v>
                </c:pt>
                <c:pt idx="1">
                  <c:v>1 POİNT</c:v>
                </c:pt>
                <c:pt idx="2">
                  <c:v>2 POİNT</c:v>
                </c:pt>
                <c:pt idx="3">
                  <c:v>3 POİNT</c:v>
                </c:pt>
                <c:pt idx="4">
                  <c:v>4 POİNT</c:v>
                </c:pt>
              </c:strCache>
            </c:strRef>
          </c:cat>
          <c:val>
            <c:numRef>
              <c:f>Sayfa1!$B$2:$B$6</c:f>
              <c:numCache>
                <c:formatCode>General</c:formatCode>
                <c:ptCount val="5"/>
                <c:pt idx="0">
                  <c:v>0</c:v>
                </c:pt>
                <c:pt idx="1">
                  <c:v>3</c:v>
                </c:pt>
                <c:pt idx="2">
                  <c:v>18</c:v>
                </c:pt>
                <c:pt idx="3">
                  <c:v>157</c:v>
                </c:pt>
                <c:pt idx="4">
                  <c:v>514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14C-4375-BD9D-AC4E9F68E1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Sayfa1!$B$1</c:f>
              <c:strCache>
                <c:ptCount val="1"/>
                <c:pt idx="0">
                  <c:v>HOSPITAL PHYSICAL EVALUATION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1FA-45DD-A90E-929A3A0F193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1FA-45DD-A90E-929A3A0F193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1FA-45DD-A90E-929A3A0F193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1FA-45DD-A90E-929A3A0F1933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E1FA-45DD-A90E-929A3A0F1933}"/>
              </c:ext>
            </c:extLst>
          </c:dPt>
          <c:cat>
            <c:strRef>
              <c:f>Sayfa1!$A$2:$A$6</c:f>
              <c:strCache>
                <c:ptCount val="5"/>
                <c:pt idx="0">
                  <c:v>0 POINT</c:v>
                </c:pt>
                <c:pt idx="1">
                  <c:v>1 POINT</c:v>
                </c:pt>
                <c:pt idx="2">
                  <c:v>2 POINT</c:v>
                </c:pt>
                <c:pt idx="3">
                  <c:v>3 POINT</c:v>
                </c:pt>
                <c:pt idx="4">
                  <c:v>4 POINT</c:v>
                </c:pt>
              </c:strCache>
            </c:strRef>
          </c:cat>
          <c:val>
            <c:numRef>
              <c:f>Sayfa1!$B$2:$B$6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9</c:v>
                </c:pt>
                <c:pt idx="3">
                  <c:v>114</c:v>
                </c:pt>
                <c:pt idx="4">
                  <c:v>569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D7-4911-BD3B-FBD615DA8F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kumimoji="0" lang="en-US" sz="1862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/>
              </a:rPr>
              <a:t>OVERALL RATING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view3D>
      <c:rotX val="15"/>
      <c:rotY val="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Sayfa1!$B$1</c:f>
              <c:strCache>
                <c:ptCount val="1"/>
                <c:pt idx="0">
                  <c:v>OVERALL RATING</c:v>
                </c:pt>
              </c:strCache>
            </c:strRef>
          </c:tx>
          <c:explosion val="95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BCD6-4888-810A-7ECBF16BAB2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BCD6-4888-810A-7ECBF16BAB2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BCD6-4888-810A-7ECBF16BAB20}"/>
              </c:ext>
            </c:extLst>
          </c:dPt>
          <c:cat>
            <c:strRef>
              <c:f>Sayfa1!$A$3:$A$5</c:f>
              <c:strCache>
                <c:ptCount val="3"/>
                <c:pt idx="0">
                  <c:v>1 POINT</c:v>
                </c:pt>
                <c:pt idx="1">
                  <c:v>2 POINT</c:v>
                </c:pt>
                <c:pt idx="2">
                  <c:v>3 POINT</c:v>
                </c:pt>
              </c:strCache>
            </c:strRef>
          </c:cat>
          <c:val>
            <c:numRef>
              <c:f>Sayfa1!$B$3:$B$5</c:f>
              <c:numCache>
                <c:formatCode>General</c:formatCode>
                <c:ptCount val="3"/>
                <c:pt idx="0">
                  <c:v>0</c:v>
                </c:pt>
                <c:pt idx="1">
                  <c:v>4</c:v>
                </c:pt>
                <c:pt idx="2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635-425B-AB01-E1DB6CAAF3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2950" y="681275"/>
            <a:ext cx="4571150" cy="34063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625" y="4314725"/>
            <a:ext cx="5485100" cy="4087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7927756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625" y="4314725"/>
            <a:ext cx="5485100" cy="4087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2103438" y="681038"/>
            <a:ext cx="2649537" cy="34067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926304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53786" y="11881492"/>
            <a:ext cx="18192493" cy="10691640"/>
          </a:xfrm>
        </p:spPr>
        <p:txBody>
          <a:bodyPr anchor="b">
            <a:normAutofit/>
          </a:bodyPr>
          <a:lstStyle>
            <a:lvl1pPr>
              <a:defRPr sz="14884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53786" y="22573123"/>
            <a:ext cx="18192493" cy="5321687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1260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5203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7805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040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63009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75610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88212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00814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8"/>
          <p:cNvSpPr/>
          <p:nvPr/>
        </p:nvSpPr>
        <p:spPr bwMode="auto">
          <a:xfrm>
            <a:off x="-87424" y="20417474"/>
            <a:ext cx="3846272" cy="3693915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6814" y="21402083"/>
            <a:ext cx="1612346" cy="1725216"/>
          </a:xfrm>
        </p:spPr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401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783" y="2880360"/>
            <a:ext cx="18169159" cy="14728014"/>
          </a:xfrm>
        </p:spPr>
        <p:txBody>
          <a:bodyPr anchor="ctr">
            <a:normAutofit/>
          </a:bodyPr>
          <a:lstStyle>
            <a:lvl1pPr algn="l">
              <a:defRPr sz="1323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783" y="20572868"/>
            <a:ext cx="18169159" cy="7351457"/>
          </a:xfrm>
        </p:spPr>
        <p:txBody>
          <a:bodyPr anchor="ctr">
            <a:normAutofit/>
          </a:bodyPr>
          <a:lstStyle>
            <a:lvl1pPr marL="0" indent="0" algn="l">
              <a:buNone/>
              <a:defRPr sz="496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1260180" indent="0">
              <a:buNone/>
              <a:defRPr sz="4961">
                <a:solidFill>
                  <a:schemeClr val="tx1">
                    <a:tint val="75000"/>
                  </a:schemeClr>
                </a:solidFill>
              </a:defRPr>
            </a:lvl2pPr>
            <a:lvl3pPr marL="2520361" indent="0">
              <a:buNone/>
              <a:defRPr sz="4410">
                <a:solidFill>
                  <a:schemeClr val="tx1">
                    <a:tint val="75000"/>
                  </a:schemeClr>
                </a:solidFill>
              </a:defRPr>
            </a:lvl3pPr>
            <a:lvl4pPr marL="3780541" indent="0">
              <a:buNone/>
              <a:defRPr sz="3859">
                <a:solidFill>
                  <a:schemeClr val="tx1">
                    <a:tint val="75000"/>
                  </a:schemeClr>
                </a:solidFill>
              </a:defRPr>
            </a:lvl4pPr>
            <a:lvl5pPr marL="5040721" indent="0">
              <a:buNone/>
              <a:defRPr sz="3859">
                <a:solidFill>
                  <a:schemeClr val="tx1">
                    <a:tint val="75000"/>
                  </a:schemeClr>
                </a:solidFill>
              </a:defRPr>
            </a:lvl5pPr>
            <a:lvl6pPr marL="6300902" indent="0">
              <a:buNone/>
              <a:defRPr sz="3859">
                <a:solidFill>
                  <a:schemeClr val="tx1">
                    <a:tint val="75000"/>
                  </a:schemeClr>
                </a:solidFill>
              </a:defRPr>
            </a:lvl6pPr>
            <a:lvl7pPr marL="7561082" indent="0">
              <a:buNone/>
              <a:defRPr sz="3859">
                <a:solidFill>
                  <a:schemeClr val="tx1">
                    <a:tint val="75000"/>
                  </a:schemeClr>
                </a:solidFill>
              </a:defRPr>
            </a:lvl7pPr>
            <a:lvl8pPr marL="8821263" indent="0">
              <a:buNone/>
              <a:defRPr sz="3859">
                <a:solidFill>
                  <a:schemeClr val="tx1">
                    <a:tint val="75000"/>
                  </a:schemeClr>
                </a:solidFill>
              </a:defRPr>
            </a:lvl8pPr>
            <a:lvl9pPr marL="10081443" indent="0">
              <a:buNone/>
              <a:defRPr sz="385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160" y="14961842"/>
            <a:ext cx="3743969" cy="2400324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09072" y="15328564"/>
            <a:ext cx="1612346" cy="1725216"/>
          </a:xfrm>
        </p:spPr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2229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1015" y="2880360"/>
            <a:ext cx="16839549" cy="13681710"/>
          </a:xfrm>
        </p:spPr>
        <p:txBody>
          <a:bodyPr anchor="ctr">
            <a:normAutofit/>
          </a:bodyPr>
          <a:lstStyle>
            <a:lvl1pPr algn="l">
              <a:defRPr sz="1323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659023" y="16562070"/>
            <a:ext cx="15583529" cy="1800225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441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1260180" indent="0">
              <a:buFontTx/>
              <a:buNone/>
              <a:defRPr/>
            </a:lvl2pPr>
            <a:lvl3pPr marL="2520361" indent="0">
              <a:buFontTx/>
              <a:buNone/>
              <a:defRPr/>
            </a:lvl3pPr>
            <a:lvl4pPr marL="3780541" indent="0">
              <a:buFontTx/>
              <a:buNone/>
              <a:defRPr/>
            </a:lvl4pPr>
            <a:lvl5pPr marL="5040721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783" y="20572868"/>
            <a:ext cx="18169159" cy="7351457"/>
          </a:xfrm>
        </p:spPr>
        <p:txBody>
          <a:bodyPr anchor="ctr">
            <a:normAutofit/>
          </a:bodyPr>
          <a:lstStyle>
            <a:lvl1pPr marL="0" indent="0" algn="l">
              <a:buNone/>
              <a:defRPr sz="496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1260180" indent="0">
              <a:buNone/>
              <a:defRPr sz="4961">
                <a:solidFill>
                  <a:schemeClr val="tx1">
                    <a:tint val="75000"/>
                  </a:schemeClr>
                </a:solidFill>
              </a:defRPr>
            </a:lvl2pPr>
            <a:lvl3pPr marL="2520361" indent="0">
              <a:buNone/>
              <a:defRPr sz="4410">
                <a:solidFill>
                  <a:schemeClr val="tx1">
                    <a:tint val="75000"/>
                  </a:schemeClr>
                </a:solidFill>
              </a:defRPr>
            </a:lvl3pPr>
            <a:lvl4pPr marL="3780541" indent="0">
              <a:buNone/>
              <a:defRPr sz="3859">
                <a:solidFill>
                  <a:schemeClr val="tx1">
                    <a:tint val="75000"/>
                  </a:schemeClr>
                </a:solidFill>
              </a:defRPr>
            </a:lvl4pPr>
            <a:lvl5pPr marL="5040721" indent="0">
              <a:buNone/>
              <a:defRPr sz="3859">
                <a:solidFill>
                  <a:schemeClr val="tx1">
                    <a:tint val="75000"/>
                  </a:schemeClr>
                </a:solidFill>
              </a:defRPr>
            </a:lvl5pPr>
            <a:lvl6pPr marL="6300902" indent="0">
              <a:buNone/>
              <a:defRPr sz="3859">
                <a:solidFill>
                  <a:schemeClr val="tx1">
                    <a:tint val="75000"/>
                  </a:schemeClr>
                </a:solidFill>
              </a:defRPr>
            </a:lvl6pPr>
            <a:lvl7pPr marL="7561082" indent="0">
              <a:buNone/>
              <a:defRPr sz="3859">
                <a:solidFill>
                  <a:schemeClr val="tx1">
                    <a:tint val="75000"/>
                  </a:schemeClr>
                </a:solidFill>
              </a:defRPr>
            </a:lvl7pPr>
            <a:lvl8pPr marL="8821263" indent="0">
              <a:buNone/>
              <a:defRPr sz="3859">
                <a:solidFill>
                  <a:schemeClr val="tx1">
                    <a:tint val="75000"/>
                  </a:schemeClr>
                </a:solidFill>
              </a:defRPr>
            </a:lvl8pPr>
            <a:lvl9pPr marL="10081443" indent="0">
              <a:buNone/>
              <a:defRPr sz="385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160" y="14961842"/>
            <a:ext cx="3743969" cy="2400324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09072" y="15328564"/>
            <a:ext cx="1612346" cy="1725216"/>
          </a:xfrm>
        </p:spPr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984173" y="3061823"/>
            <a:ext cx="1260485" cy="2763067"/>
          </a:xfrm>
          <a:prstGeom prst="rect">
            <a:avLst/>
          </a:prstGeom>
        </p:spPr>
        <p:txBody>
          <a:bodyPr vert="horz" lIns="252032" tIns="126016" rIns="252032" bIns="126016" rtlCol="0" anchor="ctr">
            <a:noAutofit/>
          </a:bodyPr>
          <a:lstStyle/>
          <a:p>
            <a:pPr lvl="0"/>
            <a:r>
              <a:rPr lang="en-US" sz="2205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2517277" y="13727571"/>
            <a:ext cx="1260485" cy="2763067"/>
          </a:xfrm>
          <a:prstGeom prst="rect">
            <a:avLst/>
          </a:prstGeom>
        </p:spPr>
        <p:txBody>
          <a:bodyPr vert="horz" lIns="252032" tIns="126016" rIns="252032" bIns="126016" rtlCol="0" anchor="ctr">
            <a:noAutofit/>
          </a:bodyPr>
          <a:lstStyle/>
          <a:p>
            <a:pPr lvl="0"/>
            <a:r>
              <a:rPr lang="en-US" sz="2205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19270508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783" y="11521447"/>
            <a:ext cx="18169159" cy="12874893"/>
          </a:xfrm>
        </p:spPr>
        <p:txBody>
          <a:bodyPr anchor="b">
            <a:normAutofit/>
          </a:bodyPr>
          <a:lstStyle>
            <a:lvl1pPr algn="l">
              <a:defRPr sz="1323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783" y="24483060"/>
            <a:ext cx="18169159" cy="3447464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160" y="23202871"/>
            <a:ext cx="3743969" cy="2400324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09072" y="23545093"/>
            <a:ext cx="1612346" cy="1725216"/>
          </a:xfrm>
        </p:spPr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5859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6031015" y="2880360"/>
            <a:ext cx="16839549" cy="13681710"/>
          </a:xfrm>
        </p:spPr>
        <p:txBody>
          <a:bodyPr anchor="ctr">
            <a:normAutofit/>
          </a:bodyPr>
          <a:lstStyle>
            <a:lvl1pPr algn="l">
              <a:defRPr sz="1323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53781" y="20522565"/>
            <a:ext cx="18434605" cy="3960495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6615">
                <a:solidFill>
                  <a:schemeClr val="accent1"/>
                </a:solidFill>
              </a:defRPr>
            </a:lvl1pPr>
            <a:lvl2pPr marL="1260180" indent="0">
              <a:buFontTx/>
              <a:buNone/>
              <a:defRPr/>
            </a:lvl2pPr>
            <a:lvl3pPr marL="2520361" indent="0">
              <a:buFontTx/>
              <a:buNone/>
              <a:defRPr/>
            </a:lvl3pPr>
            <a:lvl4pPr marL="3780541" indent="0">
              <a:buFontTx/>
              <a:buNone/>
              <a:defRPr/>
            </a:lvl4pPr>
            <a:lvl5pPr marL="5040721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781" y="24483060"/>
            <a:ext cx="18434605" cy="3447464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160" y="23202871"/>
            <a:ext cx="3743969" cy="2400324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09072" y="23545093"/>
            <a:ext cx="1612346" cy="1725216"/>
          </a:xfrm>
        </p:spPr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984173" y="3061823"/>
            <a:ext cx="1260485" cy="2763067"/>
          </a:xfrm>
          <a:prstGeom prst="rect">
            <a:avLst/>
          </a:prstGeom>
        </p:spPr>
        <p:txBody>
          <a:bodyPr vert="horz" lIns="252032" tIns="126016" rIns="252032" bIns="126016" rtlCol="0" anchor="ctr">
            <a:noAutofit/>
          </a:bodyPr>
          <a:lstStyle/>
          <a:p>
            <a:pPr lvl="0"/>
            <a:r>
              <a:rPr lang="en-US" sz="2205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517277" y="13727571"/>
            <a:ext cx="1260485" cy="2763067"/>
          </a:xfrm>
          <a:prstGeom prst="rect">
            <a:avLst/>
          </a:prstGeom>
        </p:spPr>
        <p:txBody>
          <a:bodyPr vert="horz" lIns="252032" tIns="126016" rIns="252032" bIns="126016" rtlCol="0" anchor="ctr">
            <a:noAutofit/>
          </a:bodyPr>
          <a:lstStyle/>
          <a:p>
            <a:pPr lvl="0"/>
            <a:r>
              <a:rPr lang="en-US" sz="2205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3213478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784" y="2964498"/>
            <a:ext cx="18169156" cy="13608095"/>
          </a:xfrm>
        </p:spPr>
        <p:txBody>
          <a:bodyPr anchor="ctr">
            <a:normAutofit/>
          </a:bodyPr>
          <a:lstStyle>
            <a:lvl1pPr algn="l">
              <a:defRPr sz="1323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53783" y="20522565"/>
            <a:ext cx="18169159" cy="3960495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6615">
                <a:solidFill>
                  <a:schemeClr val="accent1"/>
                </a:solidFill>
              </a:defRPr>
            </a:lvl1pPr>
            <a:lvl2pPr marL="1260180" indent="0">
              <a:buFontTx/>
              <a:buNone/>
              <a:defRPr/>
            </a:lvl2pPr>
            <a:lvl3pPr marL="2520361" indent="0">
              <a:buFontTx/>
              <a:buNone/>
              <a:defRPr/>
            </a:lvl3pPr>
            <a:lvl4pPr marL="3780541" indent="0">
              <a:buFontTx/>
              <a:buNone/>
              <a:defRPr/>
            </a:lvl4pPr>
            <a:lvl5pPr marL="5040721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783" y="24483060"/>
            <a:ext cx="18169159" cy="3447464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160" y="23202871"/>
            <a:ext cx="3743969" cy="2400324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09072" y="23545093"/>
            <a:ext cx="1612346" cy="1725216"/>
          </a:xfrm>
        </p:spPr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667138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160" y="3360394"/>
            <a:ext cx="3743969" cy="2400324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676879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8958962" y="2964496"/>
            <a:ext cx="4564714" cy="24966035"/>
          </a:xfrm>
        </p:spPr>
        <p:txBody>
          <a:bodyPr vert="eaVert" anchor="ctr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53784" y="2964496"/>
            <a:ext cx="12999434" cy="2496603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160" y="3360394"/>
            <a:ext cx="3743969" cy="2400324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478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61462" y="2948920"/>
            <a:ext cx="18161480" cy="6052205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53783" y="10081260"/>
            <a:ext cx="18169159" cy="17849264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160" y="3360394"/>
            <a:ext cx="3743969" cy="2400324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371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783" y="9802305"/>
            <a:ext cx="18169159" cy="6940080"/>
          </a:xfrm>
        </p:spPr>
        <p:txBody>
          <a:bodyPr anchor="b"/>
          <a:lstStyle>
            <a:lvl1pPr algn="l">
              <a:defRPr sz="11025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783" y="16922115"/>
            <a:ext cx="18169159" cy="4065390"/>
          </a:xfrm>
        </p:spPr>
        <p:txBody>
          <a:bodyPr anchor="t"/>
          <a:lstStyle>
            <a:lvl1pPr marL="0" indent="0" algn="l">
              <a:buNone/>
              <a:defRPr sz="5513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1260180" indent="0">
              <a:buNone/>
              <a:defRPr sz="4961">
                <a:solidFill>
                  <a:schemeClr val="tx1">
                    <a:tint val="75000"/>
                  </a:schemeClr>
                </a:solidFill>
              </a:defRPr>
            </a:lvl2pPr>
            <a:lvl3pPr marL="2520361" indent="0">
              <a:buNone/>
              <a:defRPr sz="4410">
                <a:solidFill>
                  <a:schemeClr val="tx1">
                    <a:tint val="75000"/>
                  </a:schemeClr>
                </a:solidFill>
              </a:defRPr>
            </a:lvl3pPr>
            <a:lvl4pPr marL="3780541" indent="0">
              <a:buNone/>
              <a:defRPr sz="3859">
                <a:solidFill>
                  <a:schemeClr val="tx1">
                    <a:tint val="75000"/>
                  </a:schemeClr>
                </a:solidFill>
              </a:defRPr>
            </a:lvl4pPr>
            <a:lvl5pPr marL="5040721" indent="0">
              <a:buNone/>
              <a:defRPr sz="3859">
                <a:solidFill>
                  <a:schemeClr val="tx1">
                    <a:tint val="75000"/>
                  </a:schemeClr>
                </a:solidFill>
              </a:defRPr>
            </a:lvl5pPr>
            <a:lvl6pPr marL="6300902" indent="0">
              <a:buNone/>
              <a:defRPr sz="3859">
                <a:solidFill>
                  <a:schemeClr val="tx1">
                    <a:tint val="75000"/>
                  </a:schemeClr>
                </a:solidFill>
              </a:defRPr>
            </a:lvl6pPr>
            <a:lvl7pPr marL="7561082" indent="0">
              <a:buNone/>
              <a:defRPr sz="3859">
                <a:solidFill>
                  <a:schemeClr val="tx1">
                    <a:tint val="75000"/>
                  </a:schemeClr>
                </a:solidFill>
              </a:defRPr>
            </a:lvl7pPr>
            <a:lvl8pPr marL="8821263" indent="0">
              <a:buNone/>
              <a:defRPr sz="3859">
                <a:solidFill>
                  <a:schemeClr val="tx1">
                    <a:tint val="75000"/>
                  </a:schemeClr>
                </a:solidFill>
              </a:defRPr>
            </a:lvl8pPr>
            <a:lvl9pPr marL="10081443" indent="0">
              <a:buNone/>
              <a:defRPr sz="385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160" y="14961842"/>
            <a:ext cx="3743969" cy="2400324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09072" y="15328564"/>
            <a:ext cx="1612346" cy="1725216"/>
          </a:xfrm>
        </p:spPr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138924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53785" y="10095938"/>
            <a:ext cx="8813195" cy="17800951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710954" y="10095938"/>
            <a:ext cx="8811988" cy="17800951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160" y="3360394"/>
            <a:ext cx="3743969" cy="2400324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09072" y="3722277"/>
            <a:ext cx="1612346" cy="1725216"/>
          </a:xfrm>
        </p:spPr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496636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3877" y="10520808"/>
            <a:ext cx="7923105" cy="2722838"/>
          </a:xfrm>
        </p:spPr>
        <p:txBody>
          <a:bodyPr anchor="b">
            <a:noAutofit/>
          </a:bodyPr>
          <a:lstStyle>
            <a:lvl1pPr marL="0" indent="0">
              <a:buNone/>
              <a:defRPr sz="6615" b="0"/>
            </a:lvl1pPr>
            <a:lvl2pPr marL="1260180" indent="0">
              <a:buNone/>
              <a:defRPr sz="5513" b="1"/>
            </a:lvl2pPr>
            <a:lvl3pPr marL="2520361" indent="0">
              <a:buNone/>
              <a:defRPr sz="4961" b="1"/>
            </a:lvl3pPr>
            <a:lvl4pPr marL="3780541" indent="0">
              <a:buNone/>
              <a:defRPr sz="4410" b="1"/>
            </a:lvl4pPr>
            <a:lvl5pPr marL="5040721" indent="0">
              <a:buNone/>
              <a:defRPr sz="4410" b="1"/>
            </a:lvl5pPr>
            <a:lvl6pPr marL="6300902" indent="0">
              <a:buNone/>
              <a:defRPr sz="4410" b="1"/>
            </a:lvl6pPr>
            <a:lvl7pPr marL="7561082" indent="0">
              <a:buNone/>
              <a:defRPr sz="4410" b="1"/>
            </a:lvl7pPr>
            <a:lvl8pPr marL="8821263" indent="0">
              <a:buNone/>
              <a:defRPr sz="4410" b="1"/>
            </a:lvl8pPr>
            <a:lvl9pPr marL="10081443" indent="0">
              <a:buNone/>
              <a:defRPr sz="441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781" y="13243648"/>
            <a:ext cx="8813198" cy="14674447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589776" y="10505556"/>
            <a:ext cx="7919365" cy="2722838"/>
          </a:xfrm>
        </p:spPr>
        <p:txBody>
          <a:bodyPr anchor="b">
            <a:noAutofit/>
          </a:bodyPr>
          <a:lstStyle>
            <a:lvl1pPr marL="0" indent="0">
              <a:buNone/>
              <a:defRPr sz="6615" b="0"/>
            </a:lvl1pPr>
            <a:lvl2pPr marL="1260180" indent="0">
              <a:buNone/>
              <a:defRPr sz="5513" b="1"/>
            </a:lvl2pPr>
            <a:lvl3pPr marL="2520361" indent="0">
              <a:buNone/>
              <a:defRPr sz="4961" b="1"/>
            </a:lvl3pPr>
            <a:lvl4pPr marL="3780541" indent="0">
              <a:buNone/>
              <a:defRPr sz="4410" b="1"/>
            </a:lvl4pPr>
            <a:lvl5pPr marL="5040721" indent="0">
              <a:buNone/>
              <a:defRPr sz="4410" b="1"/>
            </a:lvl5pPr>
            <a:lvl6pPr marL="6300902" indent="0">
              <a:buNone/>
              <a:defRPr sz="4410" b="1"/>
            </a:lvl6pPr>
            <a:lvl7pPr marL="7561082" indent="0">
              <a:buNone/>
              <a:defRPr sz="4410" b="1"/>
            </a:lvl7pPr>
            <a:lvl8pPr marL="8821263" indent="0">
              <a:buNone/>
              <a:defRPr sz="4410" b="1"/>
            </a:lvl8pPr>
            <a:lvl9pPr marL="10081443" indent="0">
              <a:buNone/>
              <a:defRPr sz="441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701052" y="13228396"/>
            <a:ext cx="8808093" cy="14674447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160" y="3360394"/>
            <a:ext cx="3743969" cy="2400324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09072" y="3722277"/>
            <a:ext cx="1612346" cy="1725216"/>
          </a:xfrm>
        </p:spPr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112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61457" y="2948920"/>
            <a:ext cx="18161483" cy="6052205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160" y="3360394"/>
            <a:ext cx="3743969" cy="2400324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487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160" y="3360394"/>
            <a:ext cx="3743969" cy="2400324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08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781" y="2107766"/>
            <a:ext cx="7247791" cy="4613074"/>
          </a:xfrm>
        </p:spPr>
        <p:txBody>
          <a:bodyPr anchor="b"/>
          <a:lstStyle>
            <a:lvl1pPr algn="l">
              <a:defRPr sz="5513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74255" y="2107773"/>
            <a:ext cx="10448685" cy="25585700"/>
          </a:xfrm>
        </p:spPr>
        <p:txBody>
          <a:bodyPr anchor="ctr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781" y="7553446"/>
            <a:ext cx="7247791" cy="20140010"/>
          </a:xfrm>
        </p:spPr>
        <p:txBody>
          <a:bodyPr/>
          <a:lstStyle>
            <a:lvl1pPr marL="0" indent="0">
              <a:buNone/>
              <a:defRPr sz="3859"/>
            </a:lvl1pPr>
            <a:lvl2pPr marL="1260180" indent="0">
              <a:buNone/>
              <a:defRPr sz="3308"/>
            </a:lvl2pPr>
            <a:lvl3pPr marL="2520361" indent="0">
              <a:buNone/>
              <a:defRPr sz="2756"/>
            </a:lvl3pPr>
            <a:lvl4pPr marL="3780541" indent="0">
              <a:buNone/>
              <a:defRPr sz="2481"/>
            </a:lvl4pPr>
            <a:lvl5pPr marL="5040721" indent="0">
              <a:buNone/>
              <a:defRPr sz="2481"/>
            </a:lvl5pPr>
            <a:lvl6pPr marL="6300902" indent="0">
              <a:buNone/>
              <a:defRPr sz="2481"/>
            </a:lvl6pPr>
            <a:lvl7pPr marL="7561082" indent="0">
              <a:buNone/>
              <a:defRPr sz="2481"/>
            </a:lvl7pPr>
            <a:lvl8pPr marL="8821263" indent="0">
              <a:buNone/>
              <a:defRPr sz="2481"/>
            </a:lvl8pPr>
            <a:lvl9pPr marL="10081443" indent="0">
              <a:buNone/>
              <a:defRPr sz="248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160" y="3360394"/>
            <a:ext cx="3743969" cy="2400324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251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783" y="22682835"/>
            <a:ext cx="18169159" cy="2677837"/>
          </a:xfrm>
        </p:spPr>
        <p:txBody>
          <a:bodyPr anchor="b">
            <a:normAutofit/>
          </a:bodyPr>
          <a:lstStyle>
            <a:lvl1pPr algn="l">
              <a:defRPr sz="6615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53783" y="3000210"/>
            <a:ext cx="18169159" cy="18214733"/>
          </a:xfrm>
        </p:spPr>
        <p:txBody>
          <a:bodyPr anchor="t">
            <a:normAutofit/>
          </a:bodyPr>
          <a:lstStyle>
            <a:lvl1pPr marL="0" indent="0" algn="ctr">
              <a:buNone/>
              <a:defRPr sz="4410"/>
            </a:lvl1pPr>
            <a:lvl2pPr marL="1260180" indent="0">
              <a:buNone/>
              <a:defRPr sz="4410"/>
            </a:lvl2pPr>
            <a:lvl3pPr marL="2520361" indent="0">
              <a:buNone/>
              <a:defRPr sz="4410"/>
            </a:lvl3pPr>
            <a:lvl4pPr marL="3780541" indent="0">
              <a:buNone/>
              <a:defRPr sz="4410"/>
            </a:lvl4pPr>
            <a:lvl5pPr marL="5040721" indent="0">
              <a:buNone/>
              <a:defRPr sz="4410"/>
            </a:lvl5pPr>
            <a:lvl6pPr marL="6300902" indent="0">
              <a:buNone/>
              <a:defRPr sz="4410"/>
            </a:lvl6pPr>
            <a:lvl7pPr marL="7561082" indent="0">
              <a:buNone/>
              <a:defRPr sz="4410"/>
            </a:lvl7pPr>
            <a:lvl8pPr marL="8821263" indent="0">
              <a:buNone/>
              <a:defRPr sz="4410"/>
            </a:lvl8pPr>
            <a:lvl9pPr marL="10081443" indent="0">
              <a:buNone/>
              <a:defRPr sz="441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783" y="25360672"/>
            <a:ext cx="18169159" cy="2332789"/>
          </a:xfrm>
        </p:spPr>
        <p:txBody>
          <a:bodyPr>
            <a:normAutofit/>
          </a:bodyPr>
          <a:lstStyle>
            <a:lvl1pPr marL="0" indent="0">
              <a:buNone/>
              <a:defRPr sz="3308"/>
            </a:lvl1pPr>
            <a:lvl2pPr marL="1260180" indent="0">
              <a:buNone/>
              <a:defRPr sz="3308"/>
            </a:lvl2pPr>
            <a:lvl3pPr marL="2520361" indent="0">
              <a:buNone/>
              <a:defRPr sz="2756"/>
            </a:lvl3pPr>
            <a:lvl4pPr marL="3780541" indent="0">
              <a:buNone/>
              <a:defRPr sz="2481"/>
            </a:lvl4pPr>
            <a:lvl5pPr marL="5040721" indent="0">
              <a:buNone/>
              <a:defRPr sz="2481"/>
            </a:lvl5pPr>
            <a:lvl6pPr marL="6300902" indent="0">
              <a:buNone/>
              <a:defRPr sz="2481"/>
            </a:lvl6pPr>
            <a:lvl7pPr marL="7561082" indent="0">
              <a:buNone/>
              <a:defRPr sz="2481"/>
            </a:lvl7pPr>
            <a:lvl8pPr marL="8821263" indent="0">
              <a:buNone/>
              <a:defRPr sz="2481"/>
            </a:lvl8pPr>
            <a:lvl9pPr marL="10081443" indent="0">
              <a:buNone/>
              <a:defRPr sz="248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160" y="23202871"/>
            <a:ext cx="3743969" cy="2400324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09072" y="23545093"/>
            <a:ext cx="1612346" cy="1725216"/>
          </a:xfrm>
        </p:spPr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66254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3" y="1080135"/>
            <a:ext cx="5460683" cy="31367517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56285" y="1347"/>
            <a:ext cx="5380950" cy="32380274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504063" cy="324040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61457" y="2948920"/>
            <a:ext cx="18161483" cy="605220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783" y="10081260"/>
            <a:ext cx="18169159" cy="183622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422677" y="28988298"/>
            <a:ext cx="2112335" cy="17490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8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53781" y="28991700"/>
            <a:ext cx="15756070" cy="17252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8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409072" y="3722277"/>
            <a:ext cx="1612346" cy="17252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513">
                <a:solidFill>
                  <a:srgbClr val="FEFFFF"/>
                </a:solidFill>
              </a:defRPr>
            </a:lvl1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964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  <p:sldLayoutId id="2147483808" r:id="rId12"/>
    <p:sldLayoutId id="2147483809" r:id="rId13"/>
    <p:sldLayoutId id="2147483810" r:id="rId14"/>
    <p:sldLayoutId id="2147483811" r:id="rId15"/>
    <p:sldLayoutId id="2147483812" r:id="rId16"/>
  </p:sldLayoutIdLst>
  <p:hf sldNum="0" hdr="0" ftr="0" dt="0"/>
  <p:txStyles>
    <p:titleStyle>
      <a:lvl1pPr algn="l" defTabSz="1260180" rtl="0" eaLnBrk="1" latinLnBrk="0" hangingPunct="1">
        <a:spcBef>
          <a:spcPct val="0"/>
        </a:spcBef>
        <a:buNone/>
        <a:defRPr sz="9923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945135" indent="-945135" algn="l" defTabSz="1260180" rtl="0" eaLnBrk="1" latinLnBrk="0" hangingPunct="1">
        <a:spcBef>
          <a:spcPts val="2756"/>
        </a:spcBef>
        <a:spcAft>
          <a:spcPts val="0"/>
        </a:spcAft>
        <a:buClr>
          <a:schemeClr val="accent1"/>
        </a:buClr>
        <a:buFont typeface="Wingdings 3" charset="2"/>
        <a:buChar char=""/>
        <a:defRPr sz="496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047793" indent="-787613" algn="l" defTabSz="1260180" rtl="0" eaLnBrk="1" latinLnBrk="0" hangingPunct="1">
        <a:spcBef>
          <a:spcPts val="2756"/>
        </a:spcBef>
        <a:spcAft>
          <a:spcPts val="0"/>
        </a:spcAft>
        <a:buClr>
          <a:schemeClr val="accent1"/>
        </a:buClr>
        <a:buFont typeface="Wingdings 3" charset="2"/>
        <a:buChar char=""/>
        <a:defRPr sz="441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3150451" indent="-630090" algn="l" defTabSz="1260180" rtl="0" eaLnBrk="1" latinLnBrk="0" hangingPunct="1">
        <a:spcBef>
          <a:spcPts val="2756"/>
        </a:spcBef>
        <a:spcAft>
          <a:spcPts val="0"/>
        </a:spcAft>
        <a:buClr>
          <a:schemeClr val="accent1"/>
        </a:buClr>
        <a:buFont typeface="Wingdings 3" charset="2"/>
        <a:buChar char=""/>
        <a:defRPr sz="3859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4410631" indent="-630090" algn="l" defTabSz="1260180" rtl="0" eaLnBrk="1" latinLnBrk="0" hangingPunct="1">
        <a:spcBef>
          <a:spcPts val="2756"/>
        </a:spcBef>
        <a:spcAft>
          <a:spcPts val="0"/>
        </a:spcAft>
        <a:buClr>
          <a:schemeClr val="accent1"/>
        </a:buClr>
        <a:buFont typeface="Wingdings 3" charset="2"/>
        <a:buChar char=""/>
        <a:defRPr sz="3308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5670812" indent="-630090" algn="l" defTabSz="1260180" rtl="0" eaLnBrk="1" latinLnBrk="0" hangingPunct="1">
        <a:spcBef>
          <a:spcPts val="2756"/>
        </a:spcBef>
        <a:spcAft>
          <a:spcPts val="0"/>
        </a:spcAft>
        <a:buClr>
          <a:schemeClr val="accent1"/>
        </a:buClr>
        <a:buFont typeface="Wingdings 3" charset="2"/>
        <a:buChar char=""/>
        <a:defRPr sz="3308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6930992" indent="-630090" algn="l" defTabSz="1260180" rtl="0" eaLnBrk="1" latinLnBrk="0" hangingPunct="1">
        <a:spcBef>
          <a:spcPts val="2756"/>
        </a:spcBef>
        <a:spcAft>
          <a:spcPts val="0"/>
        </a:spcAft>
        <a:buClr>
          <a:schemeClr val="accent1"/>
        </a:buClr>
        <a:buFont typeface="Wingdings 3" charset="2"/>
        <a:buChar char=""/>
        <a:defRPr sz="3308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8191172" indent="-630090" algn="l" defTabSz="1260180" rtl="0" eaLnBrk="1" latinLnBrk="0" hangingPunct="1">
        <a:spcBef>
          <a:spcPts val="2756"/>
        </a:spcBef>
        <a:spcAft>
          <a:spcPts val="0"/>
        </a:spcAft>
        <a:buClr>
          <a:schemeClr val="accent1"/>
        </a:buClr>
        <a:buFont typeface="Wingdings 3" charset="2"/>
        <a:buChar char=""/>
        <a:defRPr sz="3308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9451353" indent="-630090" algn="l" defTabSz="1260180" rtl="0" eaLnBrk="1" latinLnBrk="0" hangingPunct="1">
        <a:spcBef>
          <a:spcPts val="2756"/>
        </a:spcBef>
        <a:spcAft>
          <a:spcPts val="0"/>
        </a:spcAft>
        <a:buClr>
          <a:schemeClr val="accent1"/>
        </a:buClr>
        <a:buFont typeface="Wingdings 3" charset="2"/>
        <a:buChar char=""/>
        <a:defRPr sz="3308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0711533" indent="-630090" algn="l" defTabSz="1260180" rtl="0" eaLnBrk="1" latinLnBrk="0" hangingPunct="1">
        <a:spcBef>
          <a:spcPts val="2756"/>
        </a:spcBef>
        <a:spcAft>
          <a:spcPts val="0"/>
        </a:spcAft>
        <a:buClr>
          <a:schemeClr val="accent1"/>
        </a:buClr>
        <a:buFont typeface="Wingdings 3" charset="2"/>
        <a:buChar char=""/>
        <a:defRPr sz="3308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60180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1pPr>
      <a:lvl2pPr marL="1260180" algn="l" defTabSz="1260180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2pPr>
      <a:lvl3pPr marL="2520361" algn="l" defTabSz="1260180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3pPr>
      <a:lvl4pPr marL="3780541" algn="l" defTabSz="1260180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4pPr>
      <a:lvl5pPr marL="5040721" algn="l" defTabSz="1260180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5pPr>
      <a:lvl6pPr marL="6300902" algn="l" defTabSz="1260180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6pPr>
      <a:lvl7pPr marL="7561082" algn="l" defTabSz="1260180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7pPr>
      <a:lvl8pPr marL="8821263" algn="l" defTabSz="1260180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8pPr>
      <a:lvl9pPr marL="10081443" algn="l" defTabSz="1260180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.xml"/><Relationship Id="rId13" Type="http://schemas.openxmlformats.org/officeDocument/2006/relationships/chart" Target="../charts/chart9.xml"/><Relationship Id="rId3" Type="http://schemas.openxmlformats.org/officeDocument/2006/relationships/image" Target="../media/image1.jpg"/><Relationship Id="rId7" Type="http://schemas.openxmlformats.org/officeDocument/2006/relationships/chart" Target="../charts/chart3.xml"/><Relationship Id="rId12" Type="http://schemas.openxmlformats.org/officeDocument/2006/relationships/chart" Target="../charts/chart8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chart" Target="../charts/chart2.xml"/><Relationship Id="rId11" Type="http://schemas.openxmlformats.org/officeDocument/2006/relationships/chart" Target="../charts/chart7.xml"/><Relationship Id="rId5" Type="http://schemas.openxmlformats.org/officeDocument/2006/relationships/chart" Target="../charts/chart1.xml"/><Relationship Id="rId10" Type="http://schemas.openxmlformats.org/officeDocument/2006/relationships/chart" Target="../charts/chart6.xml"/><Relationship Id="rId4" Type="http://schemas.openxmlformats.org/officeDocument/2006/relationships/image" Target="../media/image2.png"/><Relationship Id="rId9" Type="http://schemas.openxmlformats.org/officeDocument/2006/relationships/chart" Target="../charts/chart5.xml"/><Relationship Id="rId1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/>
          <p:nvPr/>
        </p:nvSpPr>
        <p:spPr>
          <a:xfrm>
            <a:off x="1374112" y="814610"/>
            <a:ext cx="22626439" cy="3908827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  <a:effectLst>
            <a:glow rad="139700">
              <a:srgbClr val="C00000">
                <a:alpha val="40000"/>
              </a:srgbClr>
            </a:glow>
          </a:effectLst>
        </p:spPr>
        <p:txBody>
          <a:bodyPr spcFirstLastPara="1" wrap="square" lIns="140425" tIns="70200" rIns="140425" bIns="70200" anchor="ctr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4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tr-TR" sz="4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4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Effect</a:t>
            </a:r>
            <a:r>
              <a:rPr lang="tr-TR" sz="4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tr-TR" sz="4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Medical</a:t>
            </a:r>
            <a:r>
              <a:rPr lang="tr-TR" sz="4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4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Developments</a:t>
            </a:r>
            <a:r>
              <a:rPr lang="tr-TR" sz="4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On </a:t>
            </a:r>
            <a:r>
              <a:rPr lang="tr-TR" sz="4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tr-TR" sz="4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4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Patient-Physician</a:t>
            </a:r>
            <a:r>
              <a:rPr lang="tr-TR" sz="4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4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Relationship</a:t>
            </a:r>
            <a:r>
              <a:rPr lang="tr-TR" sz="4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4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tr-TR" sz="4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4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Past</a:t>
            </a:r>
            <a:r>
              <a:rPr lang="tr-TR" sz="4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4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tr-TR" sz="4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4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Today</a:t>
            </a:r>
            <a:endParaRPr lang="tr-TR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Ahmet Turan Koç¹, Nuran Yıldırım²</a:t>
            </a:r>
            <a:endParaRPr lang="tr-TR" sz="36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¹Bezmialem Vakıf </a:t>
            </a:r>
            <a:r>
              <a:rPr lang="tr-T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University</a:t>
            </a:r>
            <a:r>
              <a:rPr lang="tr-T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Faculty</a:t>
            </a:r>
            <a:r>
              <a:rPr lang="tr-T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tr-T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Medicine</a:t>
            </a:r>
            <a:r>
              <a:rPr lang="tr-T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Istanbul</a:t>
            </a:r>
            <a:r>
              <a:rPr lang="tr-T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Turkey</a:t>
            </a:r>
            <a:endParaRPr lang="tr-TR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²</a:t>
            </a:r>
            <a:r>
              <a:rPr lang="tr-TR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Bezmialem Vakıf </a:t>
            </a:r>
            <a:r>
              <a:rPr lang="tr-TR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University</a:t>
            </a:r>
            <a:r>
              <a:rPr lang="tr-TR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Faculty</a:t>
            </a:r>
            <a:r>
              <a:rPr lang="tr-TR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tr-TR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Medicine</a:t>
            </a:r>
            <a:r>
              <a:rPr lang="tr-TR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Department</a:t>
            </a:r>
            <a:r>
              <a:rPr lang="tr-TR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tr-TR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Medical</a:t>
            </a:r>
            <a:r>
              <a:rPr lang="tr-TR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History</a:t>
            </a:r>
            <a:r>
              <a:rPr lang="tr-TR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tr-TR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Ethics</a:t>
            </a:r>
            <a:r>
              <a:rPr lang="tr-TR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İstanbul, </a:t>
            </a:r>
            <a:r>
              <a:rPr lang="tr-TR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Turkey</a:t>
            </a:r>
            <a:endParaRPr lang="tr-TR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3" name="Shape 93" descr="data:image/jpeg;base64,/9j/4AAQSkZJRgABAQAAAQABAAD/2wCEAAkGBxQSEhQUExQWFhIXFx8ZFxgYGSEgHBwfICcaIiAgJh0cHSgiHBwxIB0cITEiJSkrLi4uHB8zODMsNygtLiwBCgoKDg0OGxAQGjQkHyQyNy8vNzcyLSs3Mi01NTEyNDQ3LDQ3LCw0LC41LDQ3Ny8sLCwsLDE4LCwsLCwsLCw0LP/AABEIAEwAoAMBIgACEQEDEQH/xAAbAAABBQEBAAAAAAAAAAAAAAAFAAIDBAYBB//EADwQAAIBAgQCBggFAgYDAAAAAAECAwARBBIhMQUTIkFRYXGBBgcUMlKRsdEVI0JywdLwJDNiobLhFnPC/8QAGQEBAQEBAQEAAAAAAAAAAAAAAAECAwUE/8QAKhEAAgECAwYGAwAAAAAAAAAAAAECESEDEjETIlFhcbEEMkFCwfCBkdH/2gAMAwEAAhEDEQA/APcaVKlQCpUqVAKhs/EmDlMgBGxdsoYdo0N/rRKg/GcTmBQKxKkEm2mxIt2nwoCT2uQ/qjUdyO39NU5UlJJ9qNtTbJl0H99tV+MYuYZjGxAEYO50OVj1AjqFF+LbL+1vpQA84KQ7u58Vb+quewHfKhPfCT9TXfSsEmMAgdCQ6i40yd41q/wIEI4JBtI22g+VzQA/2A75UB7oSPoa6MFINnceCt/VV/jwJRACBeRd9R8riqXouCDICQehGdBYa5u860ByJJQQfajbQ2yZtD/fbVz2uQfqjYfsdf6qfwnZv2r9KFcKxUtwXYkFCbXOvRU9YA6zQBSDiTFwmQEnco2YKO06C31olQfg2JygIVYFiSDbTYE37D40YoBUqVKgFSpUqAGpxpCAQGsRcaD7138YT4X+Q+9CsFjnE8UfR5fLUWy63y3veo8LxWQxzscuZbZOjtckedAGfxdPhf5D70vxdPhf5D70ExfFpVghYZM5LZzl3y26uq96vHGv7WI7Ly7Wtl1va970Bd/GE+F/kPvQvETtK0nLDauo0IDaKSeo23qHDcWkMU7HLmW2To7ZiR52qzwGcuQzWzZ7GwsNFPVQA7E8OZiA4luRa3OAuNtgmuhIq6I5r9MP7rWzuCNu5BQ7iccjySMDsdNfL+aPo5aKInU5W+hoCrjpXkAMkAsAbHmFd7X2t2CmKcQoOUcqPf4tTubmoePRu7oqnTLt5L/3VTJI8HLzMDc6ra4v1/330ARc4hgM45se/wAOo2NxT8DK8YJjgFiBc8wtte2pv30NZJEg5eZib/qtc27fL+KtcBjdGdWOmXbyb/qgJDHNfoB/dW+RwBt3oap4bh7gkIJbgWI5wNhtsU00FqNO5WKUjQ5V+goBwyORJI2Jtc66jw/igCWHnaJo+YraOw1ILaqD2C+1FPxdPhf5D70N4/iGjJZbZs9hcXtdR1VBi+LSLHh2GS7Al+jvYgeVAGfxdPhf5D70vxhPhf5D71STHN7W0dl5diAMutwAb386o4Xi0rYeVjkzhlynLsG7uu1AG/xdPhf5D71x+NIASQ1gLnQfehGK4rIEw7DLdhd+jvYgeVSYvGuZpo+jy+W4Ay63C3vfzoB2Cwi86JuYuflq2TXNbLbbamYbh6cucCVCBYMQTZcpvrrpRZODRBg4DZwLBszXAGlt6anA4QHAUgP74zN0vHWgBOL4fGYIbyoFuQrEmxLWtbXuq62EX2sNzFz2zZNc1rW22qy/AoCqoVJVdVGZrD/epDwmLPzLNzNs2Zr/AFoANhuHJypwJUIFgxBNly3OuulO4V+WOh+YM9xl6wV3F6JpwOEBgFID+8MzdLx1p0PBok9zOvg7eHbQGRxyhnkzGRGJIyjLbzuL3rQYSUlI1ZCgCMQTsdOq3jerUnAIWJJDEnUnO33qb8LSwF3sBYdNtBt29lAZKebmytfmJkNja17lUsOl1W186lwz5AFGbQ+90bkfK1aH/wAfhuxs12N2OdtTYDt7ABXJeCQqpYh7AE6MxOndegM/iZC65Tn13bo3+lqZhp+VILcx85sL2uSFfTo9VtfKjfDOH4eeJJVWVVYXAcsrDxBOldx3B4kyskbvICcgEjDWxFyb2AsTr30qXK60OYuUhJFVC4KKSRsNOu/hes/gVCvHlMjsCBlOW3lYXvWm4bh0ljJKzRk9F0dmvppbexHeNDUkfo/CpBAYEag52+9A1R0YM4vaQXf8scy5zdQC7m1dxfDkKYcGVBoQpJPSuQdNdaKz8Fif38zdert4dtJ+CQkICpIT3Ok3R8Ne6hCqmDX2pjzFz2JK65rEAbbdVUcLgIxh5bTIUzLdgTYZe3WjY4TEHMgDcw6FszX+tRpwKAIUCkIxuVzNYn50ALxPDkyYdTKg0sup6VyDprrT8XhF5s7Z1L8t2KXOYArbbbqok/BISEBUkJ7nSbo+GvdXW4NEWZrHMwIY5muQdCN6AxmJWP8AFZopZGSDkBgOaygN2jpDWtB6AyTNg1M7lyWbIze8Uv0Se+1AjNCeOTCUxlThwLPa1+zXrqx6AwlMTjliJOBDryvhDa5gv+nbbSuUfMejjKuF0UX8fu5F6xTlxGAs7IskpWTK5UFehvYjtrS8HwMMckjQylrqoZeYXA1ax1Y2v/FZb1nTIMTw3OVy85iwa1rdDe/VWr4a+FErLh+XndQWEdrWXQE5dj0jVXmZzxK7CGuj7nMdwNJZTLK8lgoVVWRlAtcknKRc6/7VkfRjD+1455oWlXBQHKt5HIlft1bVR9qu+sTjhumBhdUmn99ybCNOsk9p/g0X4ZjsHhIYoIpEOoRVVgWYnrsDv1mjo5FjnhhV9ZWXJcfvNk/pniCmCnK3zlMq23u2g89ag9BuN+1YVWb/ADU/LlB3DLofvTfTWVcuHiJAMmJjGp6lOY/8azfFsDPhce6YYfl8QWxI2jce83jYk+dG2nUmFhxnhZXZ6r8a/eRf4H6QNPxWVdeSYbRdjZW1YeJv8q03pIl8LPuCI2IIJBBANjcVkeLxJhOK8Oy2WMwtCOra1vrWu9IpAMJOSQBym18jSOjTJipZ4SirNLvT4BXq3JbAQuxLO4uzMSSdT1mneneIk9n5EBInnuqWNiABdjcbaaeJFRerKUHhuH1Gim+u2pqLDRnG4yaZJmRIPyYymU3J1kPSB090eRp7UiyVMecnom+9gr6G8Y9rwkUv6suV/wBw0NAvWy7JgxIjMjiRRmViDY3uNDVX0Vb2DiGIwbv+XMBNEWsNdcw6hr3dlTeuOUDAgEjWVf5qN1gzcMNR8VHLo3VdGbbDRBVUKLACsV61WKRYd0ZkYzqrFWK3U3uDY7VqIeN4c8sLKjM9goVgSdL7A1k/W/KogwwYgf4lCb9gvfytWpvdZy8LF7eNUaThnD4EmzQylmyEFOaXFrjWxY27POhvrKx0kWFUw35plXLbfo3Y+Vl1ongpMGJl5PK5rqR+Xl1Ua65erv76p8clVsfgoiRoJZCD3AKP+Ro9CQrtVJ3pe/IJcJ41HPhVxIIEZTM3dbf5VnPV9xqTET47m3U50dEP6UYHKPkAfOhPDeETRYmbhoB9jdhMD1CO+qeZsvkaJcOkWHjmIQkATQKQL21X+zWczsdnhQipqN6qq6VRpzFC17woWz5SCq3v27dmtW5Zliyi1gTlAA0H/VRrCOcT/pBt1X1F/G2lQ42IO0gb9Mdx3E318dBUbklzPi1JsfHEBneNW1AuQOvvPVTsFh0W5SNUv2KASPKq+LbPChaxzFL99yKl4e5u6XJCGwvvbx66qlvC+U4I4pU5jRKSRfpKCfnXMBhoiA6wxqdwQq3+YGhpYE/4cftP81Nw5QIksP0j6Ui26dA21UZxFEy5mRWIsBdQbXNuupIm6RU2JABBt23H8GlxBLxt3C/mNRUPDJS+ZzubDTbTX+are/QntGzyxPnzIGaO+jKDp2i/VUuNyhACilbqMpGmpA2qpPEGjkJ0Ku1iN+q/lVnifuD9y/UVnM6M1wOtHHGQojUBzlNgAPPt667hgiqzIiqNfdAF7eFd4kl427RqCOojapJUCxsBsFP0rV6szWxDFFHMA7RoSQLEgE28aZGyTEB4wTYkZgDpex8KbwOXNGNALWGg7hVfA9HlkaZyyt2HUkHxrCm6RfE1xLUMESy2SJAyjVgqgi/le1PmjR5QrIrdC9yoJ3tbWoWfNiADbo7Hr1G3hUxP54/9f81pS7kuRLGkcgCQKGYGxUKLgWv9afjBGrKTGrOx0JAvpruadP8A50X7X/8Amq/G5MpjNgdTvttUlJpN8H/CqraLuJmCWNtSco6v96hx0aZc7RozabqCdSBvTeKy2jGgIbQgjTY0seLQgdmXfxFWUtehF6H/2Q=="/>
          <p:cNvSpPr/>
          <p:nvPr/>
        </p:nvSpPr>
        <p:spPr>
          <a:xfrm>
            <a:off x="392787" y="-206516"/>
            <a:ext cx="254126" cy="230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000" tIns="39000" rIns="78000" bIns="39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81A42AAE-DE5E-43EF-9114-7F48B41480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76051" y="1607985"/>
            <a:ext cx="3321962" cy="1896830"/>
          </a:xfrm>
          <a:prstGeom prst="rect">
            <a:avLst/>
          </a:prstGeom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84B62357-04AF-4D7C-90B8-C0E6F04FCA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254" y="9297377"/>
            <a:ext cx="22326519" cy="2706420"/>
          </a:xfrm>
          <a:prstGeom prst="rect">
            <a:avLst/>
          </a:prstGeom>
        </p:spPr>
      </p:pic>
      <p:sp>
        <p:nvSpPr>
          <p:cNvPr id="6" name="Başlık 5">
            <a:extLst>
              <a:ext uri="{FF2B5EF4-FFF2-40B4-BE49-F238E27FC236}">
                <a16:creationId xmlns:a16="http://schemas.microsoft.com/office/drawing/2014/main" id="{D1F91AEC-79F5-4B6F-B185-0D0F587C3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6331" y="15031436"/>
            <a:ext cx="21977712" cy="9868380"/>
          </a:xfrm>
        </p:spPr>
        <p:txBody>
          <a:bodyPr/>
          <a:lstStyle/>
          <a:p>
            <a:endParaRPr lang="tr-TR" dirty="0"/>
          </a:p>
        </p:txBody>
      </p:sp>
      <p:sp>
        <p:nvSpPr>
          <p:cNvPr id="8" name="Metin Yer Tutucusu 7">
            <a:extLst>
              <a:ext uri="{FF2B5EF4-FFF2-40B4-BE49-F238E27FC236}">
                <a16:creationId xmlns:a16="http://schemas.microsoft.com/office/drawing/2014/main" id="{E74784A7-1E06-4354-B0C9-3E08C1A9A0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4112" y="4831101"/>
            <a:ext cx="22942783" cy="2028510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r>
              <a:rPr lang="tr-T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tr-T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duty</a:t>
            </a:r>
            <a:r>
              <a:rPr lang="tr-T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of a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physician</a:t>
            </a:r>
            <a:r>
              <a:rPr lang="tr-T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should</a:t>
            </a:r>
            <a:r>
              <a:rPr lang="tr-T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not be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limited</a:t>
            </a:r>
            <a:r>
              <a:rPr lang="tr-T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tr-T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provide</a:t>
            </a:r>
            <a:r>
              <a:rPr lang="tr-T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tr-T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right</a:t>
            </a:r>
            <a:r>
              <a:rPr lang="tr-T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treatment</a:t>
            </a:r>
            <a:r>
              <a:rPr lang="tr-T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tr-T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tr-T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patient</a:t>
            </a:r>
            <a:r>
              <a:rPr lang="tr-T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tr-T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physician</a:t>
            </a:r>
            <a:r>
              <a:rPr lang="tr-T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also</a:t>
            </a:r>
            <a:r>
              <a:rPr lang="tr-T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has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other</a:t>
            </a:r>
            <a:r>
              <a:rPr lang="tr-T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duties</a:t>
            </a:r>
            <a:r>
              <a:rPr lang="tr-T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such</a:t>
            </a:r>
            <a:r>
              <a:rPr lang="tr-T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as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comforting</a:t>
            </a:r>
            <a:r>
              <a:rPr lang="tr-T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informing</a:t>
            </a:r>
            <a:r>
              <a:rPr lang="tr-T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tr-T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uderstanding</a:t>
            </a:r>
            <a:r>
              <a:rPr lang="tr-T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tr-T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patient</a:t>
            </a:r>
            <a:r>
              <a:rPr lang="tr-T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Today</a:t>
            </a:r>
            <a:r>
              <a:rPr lang="tr-T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tr-T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importance</a:t>
            </a:r>
            <a:r>
              <a:rPr lang="tr-T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communication</a:t>
            </a:r>
            <a:r>
              <a:rPr lang="tr-T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which</a:t>
            </a:r>
            <a:r>
              <a:rPr lang="tr-T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is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one</a:t>
            </a:r>
            <a:r>
              <a:rPr lang="tr-T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tr-T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most</a:t>
            </a:r>
            <a:r>
              <a:rPr lang="tr-T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important</a:t>
            </a:r>
            <a:r>
              <a:rPr lang="tr-T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factors</a:t>
            </a:r>
            <a:r>
              <a:rPr lang="tr-T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tr-T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physician-patient</a:t>
            </a:r>
            <a:r>
              <a:rPr lang="tr-T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relationship</a:t>
            </a:r>
            <a:r>
              <a:rPr lang="tr-T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has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decreased</a:t>
            </a:r>
            <a:r>
              <a:rPr lang="tr-T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tr-TR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Today</a:t>
            </a:r>
            <a:r>
              <a:rPr lang="tr-T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it is </a:t>
            </a:r>
            <a:r>
              <a:rPr lang="tr-TR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seen</a:t>
            </a:r>
            <a:r>
              <a:rPr lang="tr-T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that</a:t>
            </a:r>
            <a:r>
              <a:rPr lang="tr-T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tr-T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importance</a:t>
            </a:r>
            <a:r>
              <a:rPr lang="tr-T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tr-TR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communication</a:t>
            </a:r>
            <a:r>
              <a:rPr lang="tr-T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tr-TR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which</a:t>
            </a:r>
            <a:r>
              <a:rPr lang="tr-T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is </a:t>
            </a:r>
            <a:r>
              <a:rPr lang="tr-TR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one</a:t>
            </a:r>
            <a:r>
              <a:rPr lang="tr-T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tr-TR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tr-T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most</a:t>
            </a:r>
            <a:r>
              <a:rPr lang="tr-T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important</a:t>
            </a:r>
            <a:r>
              <a:rPr lang="tr-T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factors</a:t>
            </a:r>
            <a:r>
              <a:rPr lang="tr-T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tr-TR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tr-T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physician-patient</a:t>
            </a:r>
            <a:r>
              <a:rPr lang="tr-T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relationship</a:t>
            </a:r>
            <a:r>
              <a:rPr lang="tr-T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has </a:t>
            </a:r>
            <a:r>
              <a:rPr lang="tr-TR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decreased</a:t>
            </a:r>
            <a:r>
              <a:rPr lang="tr-T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tr-TR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</a:t>
            </a:r>
            <a:r>
              <a:rPr lang="tr-T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think</a:t>
            </a:r>
            <a:r>
              <a:rPr lang="tr-T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it is </a:t>
            </a:r>
            <a:r>
              <a:rPr lang="tr-TR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important</a:t>
            </a:r>
            <a:r>
              <a:rPr lang="tr-T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tr-T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analyze</a:t>
            </a:r>
            <a:r>
              <a:rPr lang="tr-T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tr-T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changes</a:t>
            </a:r>
            <a:r>
              <a:rPr lang="tr-T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tr-TR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tr-T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historical</a:t>
            </a:r>
            <a:r>
              <a:rPr lang="tr-T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process</a:t>
            </a:r>
            <a:r>
              <a:rPr lang="tr-T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a </a:t>
            </a:r>
            <a:r>
              <a:rPr lang="tr-TR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comprehensive</a:t>
            </a:r>
            <a:r>
              <a:rPr lang="tr-T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way</a:t>
            </a:r>
            <a:r>
              <a:rPr lang="tr-T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tr-T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tr-T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</a:t>
            </a:r>
            <a:r>
              <a:rPr lang="tr-T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extent</a:t>
            </a:r>
            <a:r>
              <a:rPr lang="tr-T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tr-T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modern </a:t>
            </a:r>
            <a:r>
              <a:rPr lang="tr-TR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technology</a:t>
            </a:r>
            <a:r>
              <a:rPr lang="tr-T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has </a:t>
            </a:r>
            <a:r>
              <a:rPr lang="tr-TR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been</a:t>
            </a:r>
            <a:r>
              <a:rPr lang="tr-T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effective</a:t>
            </a:r>
            <a:r>
              <a:rPr lang="tr-T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tr-TR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tr-T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emergence</a:t>
            </a:r>
            <a:r>
              <a:rPr lang="tr-T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tr-TR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</a:t>
            </a:r>
            <a:r>
              <a:rPr lang="tr-T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situation</a:t>
            </a:r>
            <a:r>
              <a:rPr lang="tr-TR" sz="24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tr-TR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dirty="0"/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EEED3CE9-FC5A-4D62-8DEA-1D5FB48CECBB}"/>
              </a:ext>
            </a:extLst>
          </p:cNvPr>
          <p:cNvSpPr txBox="1"/>
          <p:nvPr/>
        </p:nvSpPr>
        <p:spPr>
          <a:xfrm>
            <a:off x="1436331" y="6897778"/>
            <a:ext cx="220763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Method</a:t>
            </a:r>
            <a:r>
              <a:rPr lang="tr-T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Patient</a:t>
            </a:r>
            <a:r>
              <a:rPr lang="tr-T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satisfaction</a:t>
            </a:r>
            <a:r>
              <a:rPr lang="tr-T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questionnaire</a:t>
            </a:r>
            <a:r>
              <a:rPr lang="tr-T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was</a:t>
            </a:r>
            <a:r>
              <a:rPr lang="tr-T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applied</a:t>
            </a:r>
            <a:r>
              <a:rPr lang="tr-T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</a:t>
            </a:r>
            <a:r>
              <a:rPr lang="tr-T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 total of 173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people</a:t>
            </a:r>
            <a:r>
              <a:rPr lang="tr-T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based</a:t>
            </a:r>
            <a:r>
              <a:rPr lang="tr-T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on a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scale</a:t>
            </a:r>
            <a:r>
              <a:rPr lang="tr-T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developed</a:t>
            </a:r>
            <a:r>
              <a:rPr lang="tr-T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</a:t>
            </a:r>
            <a:r>
              <a:rPr lang="tr-T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evaluate</a:t>
            </a:r>
            <a:r>
              <a:rPr lang="tr-T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</a:t>
            </a:r>
            <a:r>
              <a:rPr lang="tr-T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non-technical</a:t>
            </a:r>
            <a:r>
              <a:rPr lang="tr-T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side</a:t>
            </a:r>
            <a:r>
              <a:rPr lang="tr-T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of service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satisfaction</a:t>
            </a:r>
            <a:r>
              <a:rPr lang="tr-T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in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health</a:t>
            </a:r>
            <a:r>
              <a:rPr lang="tr-T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institutions</a:t>
            </a:r>
            <a:r>
              <a:rPr lang="tr-T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They</a:t>
            </a:r>
            <a:r>
              <a:rPr lang="tr-T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were</a:t>
            </a:r>
            <a:r>
              <a:rPr lang="tr-T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scored</a:t>
            </a:r>
            <a:r>
              <a:rPr lang="tr-T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between</a:t>
            </a:r>
            <a:r>
              <a:rPr lang="tr-T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0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and</a:t>
            </a:r>
            <a:r>
              <a:rPr lang="tr-T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4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according</a:t>
            </a:r>
            <a:r>
              <a:rPr lang="tr-T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</a:t>
            </a:r>
            <a:r>
              <a:rPr lang="tr-T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</a:t>
            </a:r>
            <a:r>
              <a:rPr lang="tr-T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Likert</a:t>
            </a:r>
            <a:r>
              <a:rPr lang="tr-T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scale</a:t>
            </a:r>
            <a:r>
              <a:rPr lang="tr-T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0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being</a:t>
            </a:r>
            <a:r>
              <a:rPr lang="tr-T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I do not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agree</a:t>
            </a:r>
            <a:r>
              <a:rPr lang="tr-T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1: I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partially</a:t>
            </a:r>
            <a:r>
              <a:rPr lang="tr-T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agree</a:t>
            </a:r>
            <a:r>
              <a:rPr lang="tr-T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2: I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agree</a:t>
            </a:r>
            <a:r>
              <a:rPr lang="tr-T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3: I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strongly</a:t>
            </a:r>
            <a:r>
              <a:rPr lang="tr-T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agree</a:t>
            </a:r>
            <a:r>
              <a:rPr lang="tr-T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4: I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completely</a:t>
            </a:r>
            <a:r>
              <a:rPr lang="tr-T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agree</a:t>
            </a:r>
            <a:endParaRPr lang="tr-TR" sz="2400" dirty="0"/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ADED2D0F-268E-493E-B938-B8D5DA24F254}"/>
              </a:ext>
            </a:extLst>
          </p:cNvPr>
          <p:cNvSpPr txBox="1"/>
          <p:nvPr/>
        </p:nvSpPr>
        <p:spPr>
          <a:xfrm>
            <a:off x="1436330" y="9988062"/>
            <a:ext cx="22626439" cy="57383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r>
              <a:rPr lang="tr-TR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tr-T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tr-T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questionnaire</a:t>
            </a:r>
            <a:r>
              <a:rPr lang="tr-T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consisted</a:t>
            </a:r>
            <a:r>
              <a:rPr lang="tr-TR" sz="2400" dirty="0">
                <a:solidFill>
                  <a:srgbClr val="32323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tr-T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 43 </a:t>
            </a:r>
            <a:r>
              <a:rPr lang="tr-TR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questions</a:t>
            </a:r>
            <a:r>
              <a:rPr lang="tr-T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about</a:t>
            </a:r>
            <a:r>
              <a:rPr lang="tr-T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tr-T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patients</a:t>
            </a:r>
            <a:r>
              <a:rPr lang="tr-T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’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satisfaction</a:t>
            </a:r>
            <a:r>
              <a:rPr lang="tr-T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on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tr-T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outpatient</a:t>
            </a:r>
            <a:r>
              <a:rPr lang="tr-T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clinic</a:t>
            </a:r>
            <a:r>
              <a:rPr lang="tr-T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hospitalization</a:t>
            </a:r>
            <a:r>
              <a:rPr lang="tr-T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conditions</a:t>
            </a:r>
            <a:r>
              <a:rPr lang="tr-T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hospital</a:t>
            </a:r>
            <a:r>
              <a:rPr lang="tr-T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staff</a:t>
            </a:r>
            <a:r>
              <a:rPr lang="tr-T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patients</a:t>
            </a:r>
            <a:r>
              <a:rPr lang="tr-T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’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rights</a:t>
            </a:r>
            <a:r>
              <a:rPr lang="tr-T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tr-T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cafeteria</a:t>
            </a:r>
            <a:r>
              <a:rPr lang="tr-T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services</a:t>
            </a:r>
            <a:r>
              <a:rPr lang="tr-T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tr-T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reliability</a:t>
            </a:r>
            <a:r>
              <a:rPr lang="tr-T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scale</a:t>
            </a:r>
            <a:r>
              <a:rPr lang="tr-T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was</a:t>
            </a:r>
            <a:r>
              <a:rPr lang="tr-T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examined</a:t>
            </a:r>
            <a:r>
              <a:rPr lang="tr-T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by</a:t>
            </a:r>
            <a:r>
              <a:rPr lang="tr-T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Cronbach</a:t>
            </a:r>
            <a:r>
              <a:rPr lang="tr-T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alpha</a:t>
            </a:r>
            <a:r>
              <a:rPr lang="tr-T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theta</a:t>
            </a:r>
            <a:r>
              <a:rPr lang="tr-T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tr-T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omega</a:t>
            </a:r>
            <a:r>
              <a:rPr lang="tr-T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reliability</a:t>
            </a:r>
            <a:r>
              <a:rPr lang="tr-T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coefficients</a:t>
            </a:r>
            <a:r>
              <a:rPr lang="tr-T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(α=0.9682, θ=0.9709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tr-T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Ω=0.9841)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tr-T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tr-T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r>
              <a:rPr lang="tr-T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this</a:t>
            </a:r>
            <a:r>
              <a:rPr lang="tr-T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scale</a:t>
            </a:r>
            <a:r>
              <a:rPr lang="tr-T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was</a:t>
            </a:r>
            <a:r>
              <a:rPr lang="tr-T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found</a:t>
            </a:r>
            <a:r>
              <a:rPr lang="tr-T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tr-T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be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highly</a:t>
            </a:r>
            <a:r>
              <a:rPr lang="tr-T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significant</a:t>
            </a:r>
            <a:r>
              <a:rPr lang="tr-T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tr-T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validity</a:t>
            </a:r>
            <a:r>
              <a:rPr lang="tr-T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tr-T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scale</a:t>
            </a:r>
            <a:r>
              <a:rPr lang="tr-T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was</a:t>
            </a:r>
            <a:r>
              <a:rPr lang="tr-T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examined</a:t>
            </a:r>
            <a:r>
              <a:rPr lang="tr-T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terms</a:t>
            </a:r>
            <a:r>
              <a:rPr lang="tr-T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constructing</a:t>
            </a:r>
            <a:r>
              <a:rPr lang="tr-T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validity</a:t>
            </a:r>
            <a:r>
              <a:rPr lang="tr-T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tr-T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scale</a:t>
            </a:r>
            <a:r>
              <a:rPr lang="tr-T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was</a:t>
            </a:r>
            <a:r>
              <a:rPr lang="tr-T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accepted</a:t>
            </a:r>
            <a:r>
              <a:rPr lang="tr-T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as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valid</a:t>
            </a:r>
            <a:r>
              <a:rPr lang="tr-T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(F=215.57, sd1=1, sd2=9395, p&lt;0.0001).</a:t>
            </a:r>
            <a:endParaRPr lang="tr-TR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Percentages</a:t>
            </a:r>
            <a:r>
              <a:rPr lang="tr-T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tr-T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fully</a:t>
            </a:r>
            <a:r>
              <a:rPr lang="tr-T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satisfied</a:t>
            </a:r>
            <a:r>
              <a:rPr lang="tr-T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patients</a:t>
            </a:r>
            <a:r>
              <a:rPr lang="tr-T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completely</a:t>
            </a:r>
            <a:r>
              <a:rPr lang="tr-T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agree</a:t>
            </a:r>
            <a:r>
              <a:rPr lang="tr-T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4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points</a:t>
            </a:r>
            <a:r>
              <a:rPr lang="tr-T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):</a:t>
            </a:r>
            <a:endParaRPr lang="tr-TR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Polyclinic</a:t>
            </a:r>
            <a:r>
              <a:rPr lang="tr-T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satisfaction:78% </a:t>
            </a:r>
            <a:endParaRPr lang="tr-TR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Hospital</a:t>
            </a:r>
            <a:r>
              <a:rPr lang="tr-T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service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satisfaction</a:t>
            </a:r>
            <a:r>
              <a:rPr lang="tr-T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73% </a:t>
            </a:r>
            <a:endParaRPr lang="tr-TR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Other</a:t>
            </a:r>
            <a:r>
              <a:rPr lang="tr-T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bureaucratic</a:t>
            </a:r>
            <a:r>
              <a:rPr lang="tr-T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procedures</a:t>
            </a:r>
            <a:r>
              <a:rPr lang="tr-T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87%</a:t>
            </a:r>
            <a:endParaRPr lang="tr-TR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Hospital</a:t>
            </a:r>
            <a:r>
              <a:rPr lang="tr-T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Staff</a:t>
            </a:r>
            <a:r>
              <a:rPr lang="tr-T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evaluation</a:t>
            </a:r>
            <a:r>
              <a:rPr lang="tr-T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83% </a:t>
            </a:r>
            <a:endParaRPr lang="tr-TR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Patient</a:t>
            </a:r>
            <a:r>
              <a:rPr lang="tr-T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rights</a:t>
            </a:r>
            <a:r>
              <a:rPr lang="tr-T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90%</a:t>
            </a:r>
            <a:endParaRPr lang="tr-TR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Cafeteria</a:t>
            </a:r>
            <a:r>
              <a:rPr lang="tr-T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services</a:t>
            </a:r>
            <a:r>
              <a:rPr lang="tr-T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74% </a:t>
            </a:r>
            <a:endParaRPr lang="tr-TR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Hospital</a:t>
            </a:r>
            <a:r>
              <a:rPr lang="tr-T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physical</a:t>
            </a:r>
            <a:r>
              <a:rPr lang="tr-T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evaluation:82 %</a:t>
            </a:r>
            <a:endParaRPr lang="tr-TR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Overall</a:t>
            </a:r>
            <a:r>
              <a:rPr lang="tr-T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rating</a:t>
            </a:r>
            <a:r>
              <a:rPr lang="tr-T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86% </a:t>
            </a:r>
            <a:endParaRPr lang="tr-TR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Grafik 8">
            <a:extLst>
              <a:ext uri="{FF2B5EF4-FFF2-40B4-BE49-F238E27FC236}">
                <a16:creationId xmlns:a16="http://schemas.microsoft.com/office/drawing/2014/main" id="{26E250B5-B0B3-44E8-B922-1BE6F34CF21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01580139"/>
              </p:ext>
            </p:extLst>
          </p:nvPr>
        </p:nvGraphicFramePr>
        <p:xfrm>
          <a:off x="1436331" y="15900599"/>
          <a:ext cx="5245824" cy="33721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7" name="Grafik 16">
            <a:extLst>
              <a:ext uri="{FF2B5EF4-FFF2-40B4-BE49-F238E27FC236}">
                <a16:creationId xmlns:a16="http://schemas.microsoft.com/office/drawing/2014/main" id="{C2BB25B8-0F3D-4F93-AC95-BA133B2385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26825351"/>
              </p:ext>
            </p:extLst>
          </p:nvPr>
        </p:nvGraphicFramePr>
        <p:xfrm>
          <a:off x="7355752" y="15817857"/>
          <a:ext cx="5245823" cy="33721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0" name="Grafik 19">
            <a:extLst>
              <a:ext uri="{FF2B5EF4-FFF2-40B4-BE49-F238E27FC236}">
                <a16:creationId xmlns:a16="http://schemas.microsoft.com/office/drawing/2014/main" id="{7D4FE26F-DF50-4CD5-B1AC-FA4F7B50D97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38629354"/>
              </p:ext>
            </p:extLst>
          </p:nvPr>
        </p:nvGraphicFramePr>
        <p:xfrm>
          <a:off x="13275173" y="15900599"/>
          <a:ext cx="5786550" cy="32893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3" name="Grafik 22">
            <a:extLst>
              <a:ext uri="{FF2B5EF4-FFF2-40B4-BE49-F238E27FC236}">
                <a16:creationId xmlns:a16="http://schemas.microsoft.com/office/drawing/2014/main" id="{63443E74-CF15-410F-9E5E-2327AAE3B9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62618686"/>
              </p:ext>
            </p:extLst>
          </p:nvPr>
        </p:nvGraphicFramePr>
        <p:xfrm>
          <a:off x="19061723" y="15817857"/>
          <a:ext cx="4151050" cy="32893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26" name="Grafik 25">
            <a:extLst>
              <a:ext uri="{FF2B5EF4-FFF2-40B4-BE49-F238E27FC236}">
                <a16:creationId xmlns:a16="http://schemas.microsoft.com/office/drawing/2014/main" id="{EE3B59EE-36B9-4AF9-8DB8-9B6EF007E8C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80768963"/>
              </p:ext>
            </p:extLst>
          </p:nvPr>
        </p:nvGraphicFramePr>
        <p:xfrm>
          <a:off x="1789107" y="20613276"/>
          <a:ext cx="4893048" cy="33721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7" name="Grafik 6">
            <a:extLst>
              <a:ext uri="{FF2B5EF4-FFF2-40B4-BE49-F238E27FC236}">
                <a16:creationId xmlns:a16="http://schemas.microsoft.com/office/drawing/2014/main" id="{09B0C5FE-A9BE-4CE8-BFC9-661DBE97B52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07034411"/>
              </p:ext>
            </p:extLst>
          </p:nvPr>
        </p:nvGraphicFramePr>
        <p:xfrm>
          <a:off x="7355751" y="20613275"/>
          <a:ext cx="5245823" cy="32893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14" name="Grafik 13">
            <a:extLst>
              <a:ext uri="{FF2B5EF4-FFF2-40B4-BE49-F238E27FC236}">
                <a16:creationId xmlns:a16="http://schemas.microsoft.com/office/drawing/2014/main" id="{A9894188-649B-45BD-8C82-982449DBDC3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2101128"/>
              </p:ext>
            </p:extLst>
          </p:nvPr>
        </p:nvGraphicFramePr>
        <p:xfrm>
          <a:off x="13275172" y="20613276"/>
          <a:ext cx="5786550" cy="3289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18" name="Grafik 17">
            <a:extLst>
              <a:ext uri="{FF2B5EF4-FFF2-40B4-BE49-F238E27FC236}">
                <a16:creationId xmlns:a16="http://schemas.microsoft.com/office/drawing/2014/main" id="{D7783E6C-34BB-46BB-957E-9916486669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00646188"/>
              </p:ext>
            </p:extLst>
          </p:nvPr>
        </p:nvGraphicFramePr>
        <p:xfrm>
          <a:off x="19735319" y="20613276"/>
          <a:ext cx="3477453" cy="3289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graphicFrame>
        <p:nvGraphicFramePr>
          <p:cNvPr id="22" name="Grafik 21">
            <a:extLst>
              <a:ext uri="{FF2B5EF4-FFF2-40B4-BE49-F238E27FC236}">
                <a16:creationId xmlns:a16="http://schemas.microsoft.com/office/drawing/2014/main" id="{3ECDB078-54C5-4899-8FCF-F2DF06D8DAC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82199950"/>
              </p:ext>
            </p:extLst>
          </p:nvPr>
        </p:nvGraphicFramePr>
        <p:xfrm>
          <a:off x="9988062" y="11405591"/>
          <a:ext cx="14012489" cy="3251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sp>
        <p:nvSpPr>
          <p:cNvPr id="25" name="Metin kutusu 24">
            <a:extLst>
              <a:ext uri="{FF2B5EF4-FFF2-40B4-BE49-F238E27FC236}">
                <a16:creationId xmlns:a16="http://schemas.microsoft.com/office/drawing/2014/main" id="{882795CF-B2C3-4BBB-99C8-27CE08DC3F85}"/>
              </a:ext>
            </a:extLst>
          </p:cNvPr>
          <p:cNvSpPr txBox="1"/>
          <p:nvPr/>
        </p:nvSpPr>
        <p:spPr>
          <a:xfrm>
            <a:off x="1436330" y="25954892"/>
            <a:ext cx="22076363" cy="863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  <a:r>
              <a:rPr lang="tr-T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As a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result</a:t>
            </a:r>
            <a:r>
              <a:rPr lang="tr-T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tr-T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research</a:t>
            </a:r>
            <a:r>
              <a:rPr lang="tr-T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patients</a:t>
            </a:r>
            <a:r>
              <a:rPr lang="tr-T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stated</a:t>
            </a:r>
            <a:r>
              <a:rPr lang="tr-T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tr-T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they</a:t>
            </a:r>
            <a:r>
              <a:rPr lang="tr-T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were</a:t>
            </a:r>
            <a:r>
              <a:rPr lang="tr-T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generally</a:t>
            </a:r>
            <a:r>
              <a:rPr lang="tr-T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satisfied</a:t>
            </a:r>
            <a:r>
              <a:rPr lang="tr-T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tr-T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tr-T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hospital</a:t>
            </a:r>
            <a:r>
              <a:rPr lang="tr-T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services</a:t>
            </a:r>
            <a:r>
              <a:rPr lang="tr-T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Having</a:t>
            </a:r>
            <a:r>
              <a:rPr lang="tr-T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short</a:t>
            </a:r>
            <a:r>
              <a:rPr lang="tr-T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examination</a:t>
            </a:r>
            <a:r>
              <a:rPr lang="tr-T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period</a:t>
            </a:r>
            <a:r>
              <a:rPr lang="tr-T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started</a:t>
            </a:r>
            <a:r>
              <a:rPr lang="tr-T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tr-T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be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regarded</a:t>
            </a:r>
            <a:r>
              <a:rPr lang="tr-T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as normal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over</a:t>
            </a:r>
            <a:r>
              <a:rPr lang="tr-T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time.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Errors</a:t>
            </a:r>
            <a:r>
              <a:rPr lang="tr-T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tr-T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health</a:t>
            </a:r>
            <a:r>
              <a:rPr lang="tr-T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system</a:t>
            </a:r>
            <a:r>
              <a:rPr lang="tr-T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have</a:t>
            </a:r>
            <a:r>
              <a:rPr lang="tr-T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been</a:t>
            </a:r>
            <a:r>
              <a:rPr lang="tr-T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minimized</a:t>
            </a:r>
            <a:r>
              <a:rPr lang="tr-T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tr-T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tr-T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extraordinary</a:t>
            </a:r>
            <a:r>
              <a:rPr lang="tr-T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efforts</a:t>
            </a:r>
            <a:r>
              <a:rPr lang="tr-T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doctors</a:t>
            </a:r>
            <a:r>
              <a:rPr lang="tr-T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tr-TR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Metin kutusu 26">
            <a:extLst>
              <a:ext uri="{FF2B5EF4-FFF2-40B4-BE49-F238E27FC236}">
                <a16:creationId xmlns:a16="http://schemas.microsoft.com/office/drawing/2014/main" id="{1EBFE0C3-C927-4FFE-BA5D-54A146BCCE9B}"/>
              </a:ext>
            </a:extLst>
          </p:cNvPr>
          <p:cNvSpPr txBox="1"/>
          <p:nvPr/>
        </p:nvSpPr>
        <p:spPr>
          <a:xfrm>
            <a:off x="1436330" y="29471816"/>
            <a:ext cx="21776441" cy="965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Key</a:t>
            </a:r>
            <a:r>
              <a:rPr lang="tr-TR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words</a:t>
            </a:r>
            <a:r>
              <a:rPr lang="tr-T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Patient-physician</a:t>
            </a:r>
            <a:r>
              <a:rPr lang="tr-T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relationship</a:t>
            </a:r>
            <a:r>
              <a:rPr lang="tr-T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patient</a:t>
            </a:r>
            <a:r>
              <a:rPr lang="tr-T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satisfaction</a:t>
            </a:r>
            <a:endParaRPr lang="tr-TR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tr-TR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2A502209-E2BB-4530-BFB3-DA494BA2A75C}"/>
              </a:ext>
            </a:extLst>
          </p:cNvPr>
          <p:cNvSpPr txBox="1"/>
          <p:nvPr/>
        </p:nvSpPr>
        <p:spPr>
          <a:xfrm>
            <a:off x="1436331" y="27572948"/>
            <a:ext cx="2262643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hangingPunct="0"/>
            <a:endParaRPr lang="tr-TR" sz="2400" b="1" dirty="0">
              <a:solidFill>
                <a:srgbClr val="222222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hangingPunct="0"/>
            <a:r>
              <a:rPr lang="tr-TR" sz="2400" b="1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References</a:t>
            </a:r>
            <a:r>
              <a:rPr lang="tr-TR" sz="2400" b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 ATICI, E. (2007). Hasta-</a:t>
            </a:r>
            <a:r>
              <a:rPr lang="en-US" sz="2400" dirty="0" err="1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hekim</a:t>
            </a:r>
            <a:r>
              <a:rPr lang="en-US" sz="24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ilişkisini</a:t>
            </a:r>
            <a:r>
              <a:rPr lang="en-US" sz="24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etkileyen</a:t>
            </a:r>
            <a:r>
              <a:rPr lang="en-US" sz="24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unsurlar</a:t>
            </a:r>
            <a:r>
              <a:rPr lang="en-US" sz="24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 </a:t>
            </a:r>
            <a:r>
              <a:rPr lang="en-US" sz="2400" i="1" dirty="0" err="1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Uludağ</a:t>
            </a:r>
            <a:r>
              <a:rPr lang="en-US" sz="2400" i="1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Üniversitesi</a:t>
            </a:r>
            <a:r>
              <a:rPr lang="en-US" sz="2400" i="1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Tıp</a:t>
            </a:r>
            <a:r>
              <a:rPr lang="en-US" sz="2400" i="1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Fakültesi</a:t>
            </a:r>
            <a:r>
              <a:rPr lang="en-US" sz="2400" i="1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Dergisi</a:t>
            </a:r>
            <a:r>
              <a:rPr lang="en-US" sz="24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 </a:t>
            </a:r>
            <a:r>
              <a:rPr lang="en-US" sz="2400" i="1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33</a:t>
            </a:r>
            <a:r>
              <a:rPr lang="en-US" sz="24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(2), 91-96.</a:t>
            </a:r>
            <a:endParaRPr lang="tr-TR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hangingPunct="0"/>
            <a:r>
              <a:rPr lang="en-US" sz="24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2..ŞAHİN, B. (1999). </a:t>
            </a:r>
            <a:r>
              <a:rPr lang="en-US" sz="2400" dirty="0" err="1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Sağlıkta</a:t>
            </a:r>
            <a:r>
              <a:rPr lang="en-US" sz="24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Yönetim</a:t>
            </a:r>
            <a:r>
              <a:rPr lang="en-US" sz="24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Zorluğu</a:t>
            </a:r>
            <a:r>
              <a:rPr lang="en-US" sz="24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Hekim</a:t>
            </a:r>
            <a:r>
              <a:rPr lang="en-US" sz="24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Otonomisinin</a:t>
            </a:r>
            <a:r>
              <a:rPr lang="en-US" sz="24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Sonu</a:t>
            </a:r>
            <a:r>
              <a:rPr lang="en-US" sz="24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Olabilir</a:t>
            </a:r>
            <a:r>
              <a:rPr lang="en-US" sz="24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mi?. </a:t>
            </a:r>
            <a:r>
              <a:rPr lang="en-US" sz="2400" i="1" dirty="0" err="1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Hacettepe</a:t>
            </a:r>
            <a:r>
              <a:rPr lang="en-US" sz="2400" i="1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Sağlık</a:t>
            </a:r>
            <a:r>
              <a:rPr lang="en-US" sz="2400" i="1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İdaresi</a:t>
            </a:r>
            <a:r>
              <a:rPr lang="en-US" sz="2400" i="1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Dergisi</a:t>
            </a:r>
            <a:r>
              <a:rPr lang="en-US" sz="24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 </a:t>
            </a:r>
            <a:r>
              <a:rPr lang="en-US" sz="2400" i="1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4</a:t>
            </a:r>
            <a:r>
              <a:rPr lang="en-US" sz="24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(1).</a:t>
            </a:r>
            <a:endParaRPr lang="tr-TR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hangingPunct="0"/>
            <a:r>
              <a:rPr lang="en-US" sz="24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3..Ertong, G. (2011). </a:t>
            </a:r>
            <a:r>
              <a:rPr lang="en-US" sz="2400" dirty="0" err="1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Sağlık</a:t>
            </a:r>
            <a:r>
              <a:rPr lang="en-US" sz="24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sisteminde</a:t>
            </a:r>
            <a:r>
              <a:rPr lang="en-US" sz="24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hekim</a:t>
            </a:r>
            <a:r>
              <a:rPr lang="en-US" sz="24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hasta </a:t>
            </a:r>
            <a:r>
              <a:rPr lang="en-US" sz="2400" dirty="0" err="1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ilişkisi</a:t>
            </a:r>
            <a:r>
              <a:rPr lang="en-US" sz="24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ve</a:t>
            </a:r>
            <a:r>
              <a:rPr lang="en-US" sz="24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güven</a:t>
            </a:r>
            <a:r>
              <a:rPr lang="en-US" sz="24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unsuru</a:t>
            </a:r>
            <a:r>
              <a:rPr lang="en-US" sz="24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 </a:t>
            </a:r>
            <a:r>
              <a:rPr lang="en-US" sz="2400" i="1" dirty="0" err="1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Yayımlanmamış</a:t>
            </a:r>
            <a:r>
              <a:rPr lang="en-US" sz="2400" i="1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Doktora</a:t>
            </a:r>
            <a:r>
              <a:rPr lang="en-US" sz="2400" i="1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Tezi</a:t>
            </a:r>
            <a:r>
              <a:rPr lang="en-US" sz="2400" i="1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), Ankara </a:t>
            </a:r>
            <a:r>
              <a:rPr lang="en-US" sz="2400" i="1" dirty="0" err="1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Üniversitesi</a:t>
            </a:r>
            <a:r>
              <a:rPr lang="en-US" sz="2400" i="1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Sosyal</a:t>
            </a:r>
            <a:r>
              <a:rPr lang="en-US" sz="2400" i="1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Bilimler</a:t>
            </a:r>
            <a:r>
              <a:rPr lang="en-US" sz="2400" i="1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Enstitüsü</a:t>
            </a:r>
            <a:r>
              <a:rPr lang="en-US" sz="2400" i="1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Ankara</a:t>
            </a:r>
            <a:r>
              <a:rPr lang="en-US" sz="24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tr-TR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hangingPunct="0"/>
            <a:r>
              <a:rPr lang="en-US" sz="24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4.ERCAN, İ , EDİZ, B , KAN, İ . (2004). </a:t>
            </a:r>
            <a:r>
              <a:rPr lang="en-US" sz="2400" dirty="0" err="1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Sağlık</a:t>
            </a:r>
            <a:r>
              <a:rPr lang="en-US" sz="24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Kurumlarında</a:t>
            </a:r>
            <a:r>
              <a:rPr lang="en-US" sz="24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Teknik </a:t>
            </a:r>
            <a:r>
              <a:rPr lang="en-US" sz="2400" dirty="0" err="1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Olmayan</a:t>
            </a:r>
            <a:r>
              <a:rPr lang="en-US" sz="24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Boyut</a:t>
            </a:r>
            <a:r>
              <a:rPr lang="en-US" sz="24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İçin</a:t>
            </a:r>
            <a:r>
              <a:rPr lang="en-US" sz="24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Hizmet</a:t>
            </a:r>
            <a:r>
              <a:rPr lang="en-US" sz="24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Memnuniyetini</a:t>
            </a:r>
            <a:r>
              <a:rPr lang="en-US" sz="24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Ölçebilmek</a:t>
            </a:r>
            <a:r>
              <a:rPr lang="en-US" sz="24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Amacıyla</a:t>
            </a:r>
            <a:r>
              <a:rPr lang="en-US" sz="24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Geliştirilen</a:t>
            </a:r>
            <a:r>
              <a:rPr lang="en-US" sz="24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Ölçek</a:t>
            </a:r>
            <a:r>
              <a:rPr lang="en-US" sz="24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Uludağ</a:t>
            </a:r>
            <a:r>
              <a:rPr lang="en-US" sz="24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Üniversitesi</a:t>
            </a:r>
            <a:r>
              <a:rPr lang="en-US" sz="24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Tıp</a:t>
            </a:r>
            <a:r>
              <a:rPr lang="en-US" sz="24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Fakültesi</a:t>
            </a:r>
            <a:r>
              <a:rPr lang="en-US" sz="24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Dergisi</a:t>
            </a:r>
            <a:r>
              <a:rPr lang="en-US" sz="24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, 30 (3) , 151-157 . </a:t>
            </a:r>
            <a:r>
              <a:rPr lang="en-US" sz="2400" dirty="0" err="1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Retrievedfrom</a:t>
            </a:r>
            <a:r>
              <a:rPr lang="en-US" sz="24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https://dergipark.org.tr/en/pub/uutfd/issue/35255/391137</a:t>
            </a:r>
            <a:endParaRPr lang="tr-TR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hangingPunct="0"/>
            <a:r>
              <a:rPr lang="en-US" sz="24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</a:t>
            </a:r>
            <a:endParaRPr lang="tr-TR" sz="2400" dirty="0">
              <a:solidFill>
                <a:srgbClr val="222222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hangingPunct="0"/>
            <a:endParaRPr lang="tr-TR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hangingPunct="0"/>
            <a:r>
              <a:rPr lang="en-US" sz="24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tr-TR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A3ED30AF-641F-4252-B266-0F7C2E689E3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480431" y="8102740"/>
            <a:ext cx="11561632" cy="200807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78D1481-B19F-403B-80FF-D8F55415E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74C1E84A-00E0-4AA5-99F6-B41270D1ED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4651068"/>
      </p:ext>
    </p:extLst>
  </p:cSld>
  <p:clrMapOvr>
    <a:masterClrMapping/>
  </p:clrMapOvr>
</p:sld>
</file>

<file path=ppt/theme/theme1.xml><?xml version="1.0" encoding="utf-8"?>
<a:theme xmlns:a="http://schemas.openxmlformats.org/drawingml/2006/main" name="Duman">
  <a:themeElements>
    <a:clrScheme name="Duman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Duman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uma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324</TotalTime>
  <Words>629</Words>
  <Application>Microsoft Office PowerPoint</Application>
  <PresentationFormat>Özel</PresentationFormat>
  <Paragraphs>36</Paragraphs>
  <Slides>2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</vt:i4>
      </vt:variant>
    </vt:vector>
  </HeadingPairs>
  <TitlesOfParts>
    <vt:vector size="9" baseType="lpstr">
      <vt:lpstr>Wingdings 3</vt:lpstr>
      <vt:lpstr>Times New Roman</vt:lpstr>
      <vt:lpstr>Century Gothic</vt:lpstr>
      <vt:lpstr>Arial</vt:lpstr>
      <vt:lpstr>Calibri</vt:lpstr>
      <vt:lpstr>Helvetica</vt:lpstr>
      <vt:lpstr>Duman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cp:lastModifiedBy>Ahmet Turan</cp:lastModifiedBy>
  <cp:revision>5</cp:revision>
  <dcterms:modified xsi:type="dcterms:W3CDTF">2021-06-01T12:46:22Z</dcterms:modified>
</cp:coreProperties>
</file>